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8" r:id="rId2"/>
    <p:sldId id="259" r:id="rId3"/>
    <p:sldId id="261" r:id="rId4"/>
    <p:sldId id="257" r:id="rId5"/>
    <p:sldId id="260" r:id="rId6"/>
    <p:sldId id="262" r:id="rId7"/>
    <p:sldId id="256" r:id="rId8"/>
    <p:sldId id="266" r:id="rId9"/>
    <p:sldId id="263" r:id="rId10"/>
    <p:sldId id="264" r:id="rId11"/>
    <p:sldId id="265" r:id="rId12"/>
    <p:sldId id="27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00FF00"/>
    <a:srgbClr val="66FF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F5AE4-4285-43BD-8423-6D8F55D382FE}" type="datetimeFigureOut">
              <a:rPr lang="zh-CN" altLang="en-US" smtClean="0"/>
              <a:t>2015/10/21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AC954-0A30-4213-8F44-A8942DCAE1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4398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6616700"/>
            <a:ext cx="12192000" cy="241300"/>
          </a:xfrm>
          <a:prstGeom prst="rect">
            <a:avLst/>
          </a:prstGeom>
          <a:solidFill>
            <a:srgbClr val="66FF66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057900"/>
            <a:ext cx="12192000" cy="55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1841500" y="0"/>
            <a:ext cx="10350500" cy="55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0" y="0"/>
            <a:ext cx="1841500" cy="558800"/>
          </a:xfrm>
          <a:prstGeom prst="rect">
            <a:avLst/>
          </a:prstGeom>
          <a:solidFill>
            <a:srgbClr val="66FF66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1" name="TextBox 15"/>
          <p:cNvSpPr txBox="1"/>
          <p:nvPr userDrawn="1"/>
        </p:nvSpPr>
        <p:spPr>
          <a:xfrm>
            <a:off x="10916295" y="6206123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bg1">
                    <a:lumMod val="75000"/>
                  </a:schemeClr>
                </a:solidFill>
              </a:rPr>
              <a:t>—  </a:t>
            </a:r>
            <a:fld id="{2EEF1883-7A0E-4F66-9932-E581691AD397}" type="slidenum">
              <a:rPr lang="zh-CN" altLang="en-US" sz="16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r>
              <a:rPr lang="zh-CN" altLang="en-US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600" dirty="0" smtClean="0">
                <a:solidFill>
                  <a:schemeClr val="bg1">
                    <a:lumMod val="75000"/>
                  </a:schemeClr>
                </a:solidFill>
              </a:rPr>
              <a:t>—</a:t>
            </a:r>
            <a:r>
              <a:rPr lang="zh-CN" altLang="en-US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zh-CN" altLang="en-US" sz="1600" b="0" dirty="0">
              <a:solidFill>
                <a:schemeClr val="bg1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圆角矩形 11"/>
          <p:cNvSpPr/>
          <p:nvPr userDrawn="1"/>
        </p:nvSpPr>
        <p:spPr>
          <a:xfrm>
            <a:off x="254000" y="6122487"/>
            <a:ext cx="215900" cy="44867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6" name="圆角矩形 15"/>
          <p:cNvSpPr/>
          <p:nvPr userDrawn="1"/>
        </p:nvSpPr>
        <p:spPr>
          <a:xfrm>
            <a:off x="1041561" y="6122487"/>
            <a:ext cx="215900" cy="448677"/>
          </a:xfrm>
          <a:prstGeom prst="roundRect">
            <a:avLst/>
          </a:prstGeom>
          <a:solidFill>
            <a:srgbClr val="66FF6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7" name="圆角矩形 16"/>
          <p:cNvSpPr/>
          <p:nvPr userDrawn="1"/>
        </p:nvSpPr>
        <p:spPr>
          <a:xfrm>
            <a:off x="1829122" y="6122487"/>
            <a:ext cx="215900" cy="448677"/>
          </a:xfrm>
          <a:prstGeom prst="roundRect">
            <a:avLst/>
          </a:prstGeom>
          <a:solidFill>
            <a:srgbClr val="66FF6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8" name="圆角矩形 17"/>
          <p:cNvSpPr/>
          <p:nvPr userDrawn="1"/>
        </p:nvSpPr>
        <p:spPr>
          <a:xfrm>
            <a:off x="2616683" y="6122487"/>
            <a:ext cx="215900" cy="448677"/>
          </a:xfrm>
          <a:prstGeom prst="roundRect">
            <a:avLst/>
          </a:prstGeom>
          <a:solidFill>
            <a:srgbClr val="66FF6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98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712-9E64-427F-9BF0-491DDE9C1682}" type="datetimeFigureOut">
              <a:rPr lang="zh-CN" altLang="en-US" smtClean="0"/>
              <a:t>2015/10/21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79F3-FEBD-4920-A989-8B2F4A69EA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140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712-9E64-427F-9BF0-491DDE9C1682}" type="datetimeFigureOut">
              <a:rPr lang="zh-CN" altLang="en-US" smtClean="0"/>
              <a:t>2015/10/21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79F3-FEBD-4920-A989-8B2F4A69EA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7190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712-9E64-427F-9BF0-491DDE9C1682}" type="datetimeFigureOut">
              <a:rPr lang="zh-CN" altLang="en-US" smtClean="0"/>
              <a:t>2015/10/21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79F3-FEBD-4920-A989-8B2F4A69EA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2077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712-9E64-427F-9BF0-491DDE9C1682}" type="datetimeFigureOut">
              <a:rPr lang="zh-CN" altLang="en-US" smtClean="0"/>
              <a:t>2015/10/21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79F3-FEBD-4920-A989-8B2F4A69EA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9845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712-9E64-427F-9BF0-491DDE9C1682}" type="datetimeFigureOut">
              <a:rPr lang="zh-CN" altLang="en-US" smtClean="0"/>
              <a:t>2015/10/21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79F3-FEBD-4920-A989-8B2F4A69EA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61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6616700"/>
            <a:ext cx="12192000" cy="241300"/>
          </a:xfrm>
          <a:prstGeom prst="rect">
            <a:avLst/>
          </a:prstGeom>
          <a:solidFill>
            <a:srgbClr val="66FF66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057900"/>
            <a:ext cx="12192000" cy="55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1841500" y="0"/>
            <a:ext cx="10350500" cy="55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0" y="0"/>
            <a:ext cx="1841500" cy="558800"/>
          </a:xfrm>
          <a:prstGeom prst="rect">
            <a:avLst/>
          </a:prstGeom>
          <a:solidFill>
            <a:srgbClr val="66FF66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1" name="TextBox 15"/>
          <p:cNvSpPr txBox="1"/>
          <p:nvPr userDrawn="1"/>
        </p:nvSpPr>
        <p:spPr>
          <a:xfrm>
            <a:off x="10916295" y="6206123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bg1">
                    <a:lumMod val="75000"/>
                  </a:schemeClr>
                </a:solidFill>
              </a:rPr>
              <a:t>—  </a:t>
            </a:r>
            <a:fld id="{2EEF1883-7A0E-4F66-9932-E581691AD397}" type="slidenum">
              <a:rPr lang="zh-CN" altLang="en-US" sz="16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r>
              <a:rPr lang="zh-CN" altLang="en-US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600" dirty="0" smtClean="0">
                <a:solidFill>
                  <a:schemeClr val="bg1">
                    <a:lumMod val="75000"/>
                  </a:schemeClr>
                </a:solidFill>
              </a:rPr>
              <a:t>—</a:t>
            </a:r>
            <a:r>
              <a:rPr lang="zh-CN" altLang="en-US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zh-CN" altLang="en-US" sz="1600" b="0" dirty="0">
              <a:solidFill>
                <a:schemeClr val="bg1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圆角矩形 11"/>
          <p:cNvSpPr/>
          <p:nvPr userDrawn="1"/>
        </p:nvSpPr>
        <p:spPr>
          <a:xfrm>
            <a:off x="254000" y="6122487"/>
            <a:ext cx="215900" cy="44867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6" name="圆角矩形 15"/>
          <p:cNvSpPr/>
          <p:nvPr userDrawn="1"/>
        </p:nvSpPr>
        <p:spPr>
          <a:xfrm>
            <a:off x="1041561" y="6122487"/>
            <a:ext cx="215900" cy="448677"/>
          </a:xfrm>
          <a:prstGeom prst="roundRect">
            <a:avLst/>
          </a:prstGeom>
          <a:solidFill>
            <a:srgbClr val="66FF6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7" name="圆角矩形 16"/>
          <p:cNvSpPr/>
          <p:nvPr userDrawn="1"/>
        </p:nvSpPr>
        <p:spPr>
          <a:xfrm>
            <a:off x="1829122" y="6122487"/>
            <a:ext cx="215900" cy="448677"/>
          </a:xfrm>
          <a:prstGeom prst="roundRect">
            <a:avLst/>
          </a:prstGeom>
          <a:solidFill>
            <a:srgbClr val="66FF6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8" name="圆角矩形 17"/>
          <p:cNvSpPr/>
          <p:nvPr userDrawn="1"/>
        </p:nvSpPr>
        <p:spPr>
          <a:xfrm>
            <a:off x="2616683" y="6122487"/>
            <a:ext cx="215900" cy="448677"/>
          </a:xfrm>
          <a:prstGeom prst="roundRect">
            <a:avLst/>
          </a:prstGeom>
          <a:solidFill>
            <a:srgbClr val="66FF6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194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6616700"/>
            <a:ext cx="12192000" cy="241300"/>
          </a:xfrm>
          <a:prstGeom prst="rect">
            <a:avLst/>
          </a:prstGeom>
          <a:solidFill>
            <a:srgbClr val="66FF66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057900"/>
            <a:ext cx="12192000" cy="55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1841500" y="0"/>
            <a:ext cx="10350500" cy="55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0" y="0"/>
            <a:ext cx="1841500" cy="558800"/>
          </a:xfrm>
          <a:prstGeom prst="rect">
            <a:avLst/>
          </a:prstGeom>
          <a:solidFill>
            <a:srgbClr val="66FF66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1" name="TextBox 15"/>
          <p:cNvSpPr txBox="1"/>
          <p:nvPr userDrawn="1"/>
        </p:nvSpPr>
        <p:spPr>
          <a:xfrm>
            <a:off x="10916295" y="6206123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bg1">
                    <a:lumMod val="75000"/>
                  </a:schemeClr>
                </a:solidFill>
              </a:rPr>
              <a:t>—  </a:t>
            </a:r>
            <a:fld id="{2EEF1883-7A0E-4F66-9932-E581691AD397}" type="slidenum">
              <a:rPr lang="zh-CN" altLang="en-US" sz="16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r>
              <a:rPr lang="zh-CN" altLang="en-US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600" dirty="0" smtClean="0">
                <a:solidFill>
                  <a:schemeClr val="bg1">
                    <a:lumMod val="75000"/>
                  </a:schemeClr>
                </a:solidFill>
              </a:rPr>
              <a:t>—</a:t>
            </a:r>
            <a:r>
              <a:rPr lang="zh-CN" altLang="en-US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zh-CN" altLang="en-US" sz="1600" b="0" dirty="0">
              <a:solidFill>
                <a:schemeClr val="bg1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圆角矩形 11"/>
          <p:cNvSpPr/>
          <p:nvPr userDrawn="1"/>
        </p:nvSpPr>
        <p:spPr>
          <a:xfrm>
            <a:off x="254000" y="6122487"/>
            <a:ext cx="215900" cy="44867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6" name="圆角矩形 15"/>
          <p:cNvSpPr/>
          <p:nvPr userDrawn="1"/>
        </p:nvSpPr>
        <p:spPr>
          <a:xfrm>
            <a:off x="1041561" y="6122487"/>
            <a:ext cx="215900" cy="44867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7" name="圆角矩形 16"/>
          <p:cNvSpPr/>
          <p:nvPr userDrawn="1"/>
        </p:nvSpPr>
        <p:spPr>
          <a:xfrm>
            <a:off x="1829122" y="6122487"/>
            <a:ext cx="215900" cy="448677"/>
          </a:xfrm>
          <a:prstGeom prst="roundRect">
            <a:avLst/>
          </a:prstGeom>
          <a:solidFill>
            <a:srgbClr val="66FF6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8" name="圆角矩形 17"/>
          <p:cNvSpPr/>
          <p:nvPr userDrawn="1"/>
        </p:nvSpPr>
        <p:spPr>
          <a:xfrm>
            <a:off x="2616683" y="6122487"/>
            <a:ext cx="215900" cy="448677"/>
          </a:xfrm>
          <a:prstGeom prst="roundRect">
            <a:avLst/>
          </a:prstGeom>
          <a:solidFill>
            <a:srgbClr val="66FF6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223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6616700"/>
            <a:ext cx="12192000" cy="241300"/>
          </a:xfrm>
          <a:prstGeom prst="rect">
            <a:avLst/>
          </a:prstGeom>
          <a:solidFill>
            <a:srgbClr val="66FF66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057900"/>
            <a:ext cx="12192000" cy="55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1841500" y="0"/>
            <a:ext cx="10350500" cy="55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0" y="0"/>
            <a:ext cx="1841500" cy="558800"/>
          </a:xfrm>
          <a:prstGeom prst="rect">
            <a:avLst/>
          </a:prstGeom>
          <a:solidFill>
            <a:srgbClr val="66FF66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1" name="TextBox 15"/>
          <p:cNvSpPr txBox="1"/>
          <p:nvPr userDrawn="1"/>
        </p:nvSpPr>
        <p:spPr>
          <a:xfrm>
            <a:off x="10916295" y="6206123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bg1">
                    <a:lumMod val="75000"/>
                  </a:schemeClr>
                </a:solidFill>
              </a:rPr>
              <a:t>—  </a:t>
            </a:r>
            <a:fld id="{2EEF1883-7A0E-4F66-9932-E581691AD397}" type="slidenum">
              <a:rPr lang="zh-CN" altLang="en-US" sz="16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r>
              <a:rPr lang="zh-CN" altLang="en-US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600" dirty="0" smtClean="0">
                <a:solidFill>
                  <a:schemeClr val="bg1">
                    <a:lumMod val="75000"/>
                  </a:schemeClr>
                </a:solidFill>
              </a:rPr>
              <a:t>—</a:t>
            </a:r>
            <a:r>
              <a:rPr lang="zh-CN" altLang="en-US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zh-CN" altLang="en-US" sz="1600" b="0" dirty="0">
              <a:solidFill>
                <a:schemeClr val="bg1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圆角矩形 11"/>
          <p:cNvSpPr/>
          <p:nvPr userDrawn="1"/>
        </p:nvSpPr>
        <p:spPr>
          <a:xfrm>
            <a:off x="254000" y="6122487"/>
            <a:ext cx="215900" cy="44867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6" name="圆角矩形 15"/>
          <p:cNvSpPr/>
          <p:nvPr userDrawn="1"/>
        </p:nvSpPr>
        <p:spPr>
          <a:xfrm>
            <a:off x="1041561" y="6122487"/>
            <a:ext cx="215900" cy="44867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7" name="圆角矩形 16"/>
          <p:cNvSpPr/>
          <p:nvPr userDrawn="1"/>
        </p:nvSpPr>
        <p:spPr>
          <a:xfrm>
            <a:off x="1829122" y="6122487"/>
            <a:ext cx="215900" cy="44867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8" name="圆角矩形 17"/>
          <p:cNvSpPr/>
          <p:nvPr userDrawn="1"/>
        </p:nvSpPr>
        <p:spPr>
          <a:xfrm>
            <a:off x="2616683" y="6122487"/>
            <a:ext cx="215900" cy="448677"/>
          </a:xfrm>
          <a:prstGeom prst="roundRect">
            <a:avLst/>
          </a:prstGeom>
          <a:solidFill>
            <a:srgbClr val="66FF66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774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6616700"/>
            <a:ext cx="12192000" cy="241300"/>
          </a:xfrm>
          <a:prstGeom prst="rect">
            <a:avLst/>
          </a:prstGeom>
          <a:solidFill>
            <a:srgbClr val="66FF66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057900"/>
            <a:ext cx="12192000" cy="55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1841500" y="0"/>
            <a:ext cx="10350500" cy="558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0" y="0"/>
            <a:ext cx="1841500" cy="558800"/>
          </a:xfrm>
          <a:prstGeom prst="rect">
            <a:avLst/>
          </a:prstGeom>
          <a:solidFill>
            <a:srgbClr val="66FF66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11" name="TextBox 15"/>
          <p:cNvSpPr txBox="1"/>
          <p:nvPr userDrawn="1"/>
        </p:nvSpPr>
        <p:spPr>
          <a:xfrm>
            <a:off x="10916295" y="6206123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bg1">
                    <a:lumMod val="75000"/>
                  </a:schemeClr>
                </a:solidFill>
              </a:rPr>
              <a:t>—  </a:t>
            </a:r>
            <a:fld id="{2EEF1883-7A0E-4F66-9932-E581691AD397}" type="slidenum">
              <a:rPr lang="zh-CN" altLang="en-US" sz="16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r>
              <a:rPr lang="zh-CN" altLang="en-US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600" dirty="0" smtClean="0">
                <a:solidFill>
                  <a:schemeClr val="bg1">
                    <a:lumMod val="75000"/>
                  </a:schemeClr>
                </a:solidFill>
              </a:rPr>
              <a:t>—</a:t>
            </a:r>
            <a:r>
              <a:rPr lang="zh-CN" altLang="en-US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zh-CN" altLang="en-US" sz="1600" b="0" dirty="0">
              <a:solidFill>
                <a:schemeClr val="bg1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圆角矩形 19"/>
          <p:cNvSpPr/>
          <p:nvPr userDrawn="1"/>
        </p:nvSpPr>
        <p:spPr>
          <a:xfrm>
            <a:off x="254000" y="6122487"/>
            <a:ext cx="215900" cy="44867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1" name="圆角矩形 20"/>
          <p:cNvSpPr/>
          <p:nvPr userDrawn="1"/>
        </p:nvSpPr>
        <p:spPr>
          <a:xfrm>
            <a:off x="1041561" y="6122487"/>
            <a:ext cx="215900" cy="44867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2" name="圆角矩形 21"/>
          <p:cNvSpPr/>
          <p:nvPr userDrawn="1"/>
        </p:nvSpPr>
        <p:spPr>
          <a:xfrm>
            <a:off x="1829122" y="6122487"/>
            <a:ext cx="215900" cy="44867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3" name="圆角矩形 22"/>
          <p:cNvSpPr/>
          <p:nvPr userDrawn="1"/>
        </p:nvSpPr>
        <p:spPr>
          <a:xfrm>
            <a:off x="2616683" y="6122487"/>
            <a:ext cx="215900" cy="44867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5240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-12700"/>
            <a:ext cx="42164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15"/>
          <p:cNvSpPr txBox="1"/>
          <p:nvPr userDrawn="1"/>
        </p:nvSpPr>
        <p:spPr>
          <a:xfrm>
            <a:off x="10916295" y="6206123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chemeClr val="bg1">
                    <a:lumMod val="75000"/>
                  </a:schemeClr>
                </a:solidFill>
              </a:rPr>
              <a:t>—  </a:t>
            </a:r>
            <a:fld id="{2EEF1883-7A0E-4F66-9932-E581691AD397}" type="slidenum">
              <a:rPr lang="zh-CN" altLang="en-US" sz="1600" b="1" smtClean="0">
                <a:solidFill>
                  <a:schemeClr val="tx1"/>
                </a:solidFill>
              </a:rPr>
              <a:pPr/>
              <a:t>‹#›</a:t>
            </a:fld>
            <a:r>
              <a:rPr lang="zh-CN" altLang="en-US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altLang="zh-CN" sz="1600" dirty="0" smtClean="0">
                <a:solidFill>
                  <a:schemeClr val="bg1">
                    <a:lumMod val="75000"/>
                  </a:schemeClr>
                </a:solidFill>
              </a:rPr>
              <a:t>—</a:t>
            </a:r>
            <a:r>
              <a:rPr lang="zh-CN" altLang="en-US" sz="1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zh-CN" altLang="en-US" sz="1600" b="0" dirty="0">
              <a:solidFill>
                <a:schemeClr val="bg1">
                  <a:lumMod val="7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96517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/>
        </p:nvGrpSpPr>
        <p:grpSpPr>
          <a:xfrm>
            <a:off x="4659170" y="917228"/>
            <a:ext cx="1595562" cy="2213989"/>
            <a:chOff x="1620630" y="1844824"/>
            <a:chExt cx="1595562" cy="2213989"/>
          </a:xfrm>
          <a:solidFill>
            <a:srgbClr val="2E2E2E"/>
          </a:solidFill>
        </p:grpSpPr>
        <p:grpSp>
          <p:nvGrpSpPr>
            <p:cNvPr id="9" name="组合 8"/>
            <p:cNvGrpSpPr/>
            <p:nvPr/>
          </p:nvGrpSpPr>
          <p:grpSpPr>
            <a:xfrm>
              <a:off x="1836654" y="1844824"/>
              <a:ext cx="1379538" cy="1448409"/>
              <a:chOff x="1511660" y="1527445"/>
              <a:chExt cx="3868662" cy="4061795"/>
            </a:xfrm>
            <a:grpFill/>
          </p:grpSpPr>
          <p:sp>
            <p:nvSpPr>
              <p:cNvPr id="12" name="椭圆 11"/>
              <p:cNvSpPr/>
              <p:nvPr/>
            </p:nvSpPr>
            <p:spPr>
              <a:xfrm>
                <a:off x="2017859" y="2564904"/>
                <a:ext cx="3024336" cy="302433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2E2E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Freeform 5"/>
              <p:cNvSpPr>
                <a:spLocks/>
              </p:cNvSpPr>
              <p:nvPr/>
            </p:nvSpPr>
            <p:spPr bwMode="auto">
              <a:xfrm>
                <a:off x="1511660" y="2060848"/>
                <a:ext cx="3868662" cy="2219448"/>
              </a:xfrm>
              <a:custGeom>
                <a:avLst/>
                <a:gdLst>
                  <a:gd name="T0" fmla="*/ 94 w 239"/>
                  <a:gd name="T1" fmla="*/ 104 h 153"/>
                  <a:gd name="T2" fmla="*/ 104 w 239"/>
                  <a:gd name="T3" fmla="*/ 139 h 153"/>
                  <a:gd name="T4" fmla="*/ 137 w 239"/>
                  <a:gd name="T5" fmla="*/ 104 h 153"/>
                  <a:gd name="T6" fmla="*/ 148 w 239"/>
                  <a:gd name="T7" fmla="*/ 138 h 153"/>
                  <a:gd name="T8" fmla="*/ 178 w 239"/>
                  <a:gd name="T9" fmla="*/ 101 h 153"/>
                  <a:gd name="T10" fmla="*/ 212 w 239"/>
                  <a:gd name="T11" fmla="*/ 147 h 153"/>
                  <a:gd name="T12" fmla="*/ 213 w 239"/>
                  <a:gd name="T13" fmla="*/ 150 h 153"/>
                  <a:gd name="T14" fmla="*/ 213 w 239"/>
                  <a:gd name="T15" fmla="*/ 153 h 153"/>
                  <a:gd name="T16" fmla="*/ 229 w 239"/>
                  <a:gd name="T17" fmla="*/ 117 h 153"/>
                  <a:gd name="T18" fmla="*/ 222 w 239"/>
                  <a:gd name="T19" fmla="*/ 38 h 153"/>
                  <a:gd name="T20" fmla="*/ 161 w 239"/>
                  <a:gd name="T21" fmla="*/ 19 h 153"/>
                  <a:gd name="T22" fmla="*/ 112 w 239"/>
                  <a:gd name="T23" fmla="*/ 0 h 153"/>
                  <a:gd name="T24" fmla="*/ 41 w 239"/>
                  <a:gd name="T25" fmla="*/ 34 h 153"/>
                  <a:gd name="T26" fmla="*/ 47 w 239"/>
                  <a:gd name="T27" fmla="*/ 149 h 153"/>
                  <a:gd name="T28" fmla="*/ 94 w 239"/>
                  <a:gd name="T29" fmla="*/ 104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39" h="153">
                    <a:moveTo>
                      <a:pt x="94" y="104"/>
                    </a:moveTo>
                    <a:cubicBezTo>
                      <a:pt x="102" y="119"/>
                      <a:pt x="104" y="139"/>
                      <a:pt x="104" y="139"/>
                    </a:cubicBezTo>
                    <a:cubicBezTo>
                      <a:pt x="104" y="139"/>
                      <a:pt x="126" y="127"/>
                      <a:pt x="137" y="104"/>
                    </a:cubicBezTo>
                    <a:cubicBezTo>
                      <a:pt x="146" y="118"/>
                      <a:pt x="148" y="138"/>
                      <a:pt x="148" y="138"/>
                    </a:cubicBezTo>
                    <a:cubicBezTo>
                      <a:pt x="148" y="138"/>
                      <a:pt x="172" y="121"/>
                      <a:pt x="178" y="101"/>
                    </a:cubicBezTo>
                    <a:cubicBezTo>
                      <a:pt x="199" y="114"/>
                      <a:pt x="207" y="129"/>
                      <a:pt x="212" y="147"/>
                    </a:cubicBezTo>
                    <a:cubicBezTo>
                      <a:pt x="212" y="148"/>
                      <a:pt x="213" y="149"/>
                      <a:pt x="213" y="150"/>
                    </a:cubicBezTo>
                    <a:cubicBezTo>
                      <a:pt x="213" y="152"/>
                      <a:pt x="213" y="153"/>
                      <a:pt x="213" y="153"/>
                    </a:cubicBezTo>
                    <a:cubicBezTo>
                      <a:pt x="213" y="153"/>
                      <a:pt x="222" y="138"/>
                      <a:pt x="229" y="117"/>
                    </a:cubicBezTo>
                    <a:cubicBezTo>
                      <a:pt x="236" y="93"/>
                      <a:pt x="239" y="62"/>
                      <a:pt x="222" y="38"/>
                    </a:cubicBezTo>
                    <a:cubicBezTo>
                      <a:pt x="205" y="14"/>
                      <a:pt x="177" y="14"/>
                      <a:pt x="161" y="19"/>
                    </a:cubicBezTo>
                    <a:cubicBezTo>
                      <a:pt x="146" y="6"/>
                      <a:pt x="129" y="0"/>
                      <a:pt x="112" y="0"/>
                    </a:cubicBezTo>
                    <a:cubicBezTo>
                      <a:pt x="73" y="1"/>
                      <a:pt x="42" y="33"/>
                      <a:pt x="41" y="34"/>
                    </a:cubicBezTo>
                    <a:cubicBezTo>
                      <a:pt x="0" y="74"/>
                      <a:pt x="43" y="143"/>
                      <a:pt x="47" y="149"/>
                    </a:cubicBezTo>
                    <a:cubicBezTo>
                      <a:pt x="48" y="149"/>
                      <a:pt x="77" y="133"/>
                      <a:pt x="94" y="1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2411760" y="4252862"/>
                <a:ext cx="1034231" cy="1122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3717640" y="4252862"/>
                <a:ext cx="1034231" cy="1122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Freeform 5"/>
              <p:cNvSpPr>
                <a:spLocks/>
              </p:cNvSpPr>
              <p:nvPr/>
            </p:nvSpPr>
            <p:spPr bwMode="auto">
              <a:xfrm>
                <a:off x="1750185" y="1527445"/>
                <a:ext cx="3325872" cy="2611004"/>
              </a:xfrm>
              <a:custGeom>
                <a:avLst/>
                <a:gdLst>
                  <a:gd name="T0" fmla="*/ 94 w 239"/>
                  <a:gd name="T1" fmla="*/ 104 h 153"/>
                  <a:gd name="T2" fmla="*/ 104 w 239"/>
                  <a:gd name="T3" fmla="*/ 139 h 153"/>
                  <a:gd name="T4" fmla="*/ 137 w 239"/>
                  <a:gd name="T5" fmla="*/ 104 h 153"/>
                  <a:gd name="T6" fmla="*/ 148 w 239"/>
                  <a:gd name="T7" fmla="*/ 138 h 153"/>
                  <a:gd name="T8" fmla="*/ 178 w 239"/>
                  <a:gd name="T9" fmla="*/ 101 h 153"/>
                  <a:gd name="T10" fmla="*/ 212 w 239"/>
                  <a:gd name="T11" fmla="*/ 147 h 153"/>
                  <a:gd name="T12" fmla="*/ 213 w 239"/>
                  <a:gd name="T13" fmla="*/ 150 h 153"/>
                  <a:gd name="T14" fmla="*/ 213 w 239"/>
                  <a:gd name="T15" fmla="*/ 153 h 153"/>
                  <a:gd name="T16" fmla="*/ 229 w 239"/>
                  <a:gd name="T17" fmla="*/ 117 h 153"/>
                  <a:gd name="T18" fmla="*/ 222 w 239"/>
                  <a:gd name="T19" fmla="*/ 38 h 153"/>
                  <a:gd name="T20" fmla="*/ 161 w 239"/>
                  <a:gd name="T21" fmla="*/ 19 h 153"/>
                  <a:gd name="T22" fmla="*/ 112 w 239"/>
                  <a:gd name="T23" fmla="*/ 0 h 153"/>
                  <a:gd name="T24" fmla="*/ 41 w 239"/>
                  <a:gd name="T25" fmla="*/ 34 h 153"/>
                  <a:gd name="T26" fmla="*/ 47 w 239"/>
                  <a:gd name="T27" fmla="*/ 149 h 153"/>
                  <a:gd name="T28" fmla="*/ 94 w 239"/>
                  <a:gd name="T29" fmla="*/ 104 h 153"/>
                  <a:gd name="connsiteX0" fmla="*/ 2954 w 8835"/>
                  <a:gd name="connsiteY0" fmla="*/ 7177 h 10380"/>
                  <a:gd name="connsiteX1" fmla="*/ 3372 w 8835"/>
                  <a:gd name="connsiteY1" fmla="*/ 9465 h 10380"/>
                  <a:gd name="connsiteX2" fmla="*/ 4753 w 8835"/>
                  <a:gd name="connsiteY2" fmla="*/ 7177 h 10380"/>
                  <a:gd name="connsiteX3" fmla="*/ 5213 w 8835"/>
                  <a:gd name="connsiteY3" fmla="*/ 9400 h 10380"/>
                  <a:gd name="connsiteX4" fmla="*/ 6469 w 8835"/>
                  <a:gd name="connsiteY4" fmla="*/ 6981 h 10380"/>
                  <a:gd name="connsiteX5" fmla="*/ 7891 w 8835"/>
                  <a:gd name="connsiteY5" fmla="*/ 9988 h 10380"/>
                  <a:gd name="connsiteX6" fmla="*/ 7933 w 8835"/>
                  <a:gd name="connsiteY6" fmla="*/ 10184 h 10380"/>
                  <a:gd name="connsiteX7" fmla="*/ 7933 w 8835"/>
                  <a:gd name="connsiteY7" fmla="*/ 10380 h 10380"/>
                  <a:gd name="connsiteX8" fmla="*/ 8603 w 8835"/>
                  <a:gd name="connsiteY8" fmla="*/ 8027 h 10380"/>
                  <a:gd name="connsiteX9" fmla="*/ 8310 w 8835"/>
                  <a:gd name="connsiteY9" fmla="*/ 2864 h 10380"/>
                  <a:gd name="connsiteX10" fmla="*/ 5757 w 8835"/>
                  <a:gd name="connsiteY10" fmla="*/ 1622 h 10380"/>
                  <a:gd name="connsiteX11" fmla="*/ 3992 w 8835"/>
                  <a:gd name="connsiteY11" fmla="*/ 0 h 10380"/>
                  <a:gd name="connsiteX12" fmla="*/ 736 w 8835"/>
                  <a:gd name="connsiteY12" fmla="*/ 2602 h 10380"/>
                  <a:gd name="connsiteX13" fmla="*/ 988 w 8835"/>
                  <a:gd name="connsiteY13" fmla="*/ 10119 h 10380"/>
                  <a:gd name="connsiteX14" fmla="*/ 2954 w 8835"/>
                  <a:gd name="connsiteY14" fmla="*/ 7177 h 10380"/>
                  <a:gd name="connsiteX0" fmla="*/ 3344 w 9895"/>
                  <a:gd name="connsiteY0" fmla="*/ 6940 h 10026"/>
                  <a:gd name="connsiteX1" fmla="*/ 3817 w 9895"/>
                  <a:gd name="connsiteY1" fmla="*/ 9144 h 10026"/>
                  <a:gd name="connsiteX2" fmla="*/ 5380 w 9895"/>
                  <a:gd name="connsiteY2" fmla="*/ 6940 h 10026"/>
                  <a:gd name="connsiteX3" fmla="*/ 5900 w 9895"/>
                  <a:gd name="connsiteY3" fmla="*/ 9082 h 10026"/>
                  <a:gd name="connsiteX4" fmla="*/ 7322 w 9895"/>
                  <a:gd name="connsiteY4" fmla="*/ 6751 h 10026"/>
                  <a:gd name="connsiteX5" fmla="*/ 8932 w 9895"/>
                  <a:gd name="connsiteY5" fmla="*/ 9648 h 10026"/>
                  <a:gd name="connsiteX6" fmla="*/ 8979 w 9895"/>
                  <a:gd name="connsiteY6" fmla="*/ 9837 h 10026"/>
                  <a:gd name="connsiteX7" fmla="*/ 8979 w 9895"/>
                  <a:gd name="connsiteY7" fmla="*/ 10026 h 10026"/>
                  <a:gd name="connsiteX8" fmla="*/ 9737 w 9895"/>
                  <a:gd name="connsiteY8" fmla="*/ 7759 h 10026"/>
                  <a:gd name="connsiteX9" fmla="*/ 9406 w 9895"/>
                  <a:gd name="connsiteY9" fmla="*/ 2785 h 10026"/>
                  <a:gd name="connsiteX10" fmla="*/ 7107 w 9895"/>
                  <a:gd name="connsiteY10" fmla="*/ 1443 h 10026"/>
                  <a:gd name="connsiteX11" fmla="*/ 4518 w 9895"/>
                  <a:gd name="connsiteY11" fmla="*/ 26 h 10026"/>
                  <a:gd name="connsiteX12" fmla="*/ 833 w 9895"/>
                  <a:gd name="connsiteY12" fmla="*/ 2533 h 10026"/>
                  <a:gd name="connsiteX13" fmla="*/ 1118 w 9895"/>
                  <a:gd name="connsiteY13" fmla="*/ 9775 h 10026"/>
                  <a:gd name="connsiteX14" fmla="*/ 3344 w 9895"/>
                  <a:gd name="connsiteY14" fmla="*/ 6940 h 10026"/>
                  <a:gd name="connsiteX0" fmla="*/ 3379 w 10100"/>
                  <a:gd name="connsiteY0" fmla="*/ 6922 h 10000"/>
                  <a:gd name="connsiteX1" fmla="*/ 3858 w 10100"/>
                  <a:gd name="connsiteY1" fmla="*/ 9120 h 10000"/>
                  <a:gd name="connsiteX2" fmla="*/ 5437 w 10100"/>
                  <a:gd name="connsiteY2" fmla="*/ 6922 h 10000"/>
                  <a:gd name="connsiteX3" fmla="*/ 5963 w 10100"/>
                  <a:gd name="connsiteY3" fmla="*/ 9058 h 10000"/>
                  <a:gd name="connsiteX4" fmla="*/ 7400 w 10100"/>
                  <a:gd name="connsiteY4" fmla="*/ 6733 h 10000"/>
                  <a:gd name="connsiteX5" fmla="*/ 9027 w 10100"/>
                  <a:gd name="connsiteY5" fmla="*/ 9623 h 10000"/>
                  <a:gd name="connsiteX6" fmla="*/ 9074 w 10100"/>
                  <a:gd name="connsiteY6" fmla="*/ 9811 h 10000"/>
                  <a:gd name="connsiteX7" fmla="*/ 9074 w 10100"/>
                  <a:gd name="connsiteY7" fmla="*/ 10000 h 10000"/>
                  <a:gd name="connsiteX8" fmla="*/ 9840 w 10100"/>
                  <a:gd name="connsiteY8" fmla="*/ 7739 h 10000"/>
                  <a:gd name="connsiteX9" fmla="*/ 9778 w 10100"/>
                  <a:gd name="connsiteY9" fmla="*/ 2997 h 10000"/>
                  <a:gd name="connsiteX10" fmla="*/ 7182 w 10100"/>
                  <a:gd name="connsiteY10" fmla="*/ 1439 h 10000"/>
                  <a:gd name="connsiteX11" fmla="*/ 4566 w 10100"/>
                  <a:gd name="connsiteY11" fmla="*/ 26 h 10000"/>
                  <a:gd name="connsiteX12" fmla="*/ 842 w 10100"/>
                  <a:gd name="connsiteY12" fmla="*/ 2526 h 10000"/>
                  <a:gd name="connsiteX13" fmla="*/ 1130 w 10100"/>
                  <a:gd name="connsiteY13" fmla="*/ 9750 h 10000"/>
                  <a:gd name="connsiteX14" fmla="*/ 3379 w 10100"/>
                  <a:gd name="connsiteY14" fmla="*/ 6922 h 10000"/>
                  <a:gd name="connsiteX0" fmla="*/ 3379 w 10100"/>
                  <a:gd name="connsiteY0" fmla="*/ 6922 h 10000"/>
                  <a:gd name="connsiteX1" fmla="*/ 3858 w 10100"/>
                  <a:gd name="connsiteY1" fmla="*/ 9120 h 10000"/>
                  <a:gd name="connsiteX2" fmla="*/ 5437 w 10100"/>
                  <a:gd name="connsiteY2" fmla="*/ 6922 h 10000"/>
                  <a:gd name="connsiteX3" fmla="*/ 5963 w 10100"/>
                  <a:gd name="connsiteY3" fmla="*/ 9058 h 10000"/>
                  <a:gd name="connsiteX4" fmla="*/ 7400 w 10100"/>
                  <a:gd name="connsiteY4" fmla="*/ 6733 h 10000"/>
                  <a:gd name="connsiteX5" fmla="*/ 9027 w 10100"/>
                  <a:gd name="connsiteY5" fmla="*/ 9623 h 10000"/>
                  <a:gd name="connsiteX6" fmla="*/ 9074 w 10100"/>
                  <a:gd name="connsiteY6" fmla="*/ 9811 h 10000"/>
                  <a:gd name="connsiteX7" fmla="*/ 9074 w 10100"/>
                  <a:gd name="connsiteY7" fmla="*/ 10000 h 10000"/>
                  <a:gd name="connsiteX8" fmla="*/ 9840 w 10100"/>
                  <a:gd name="connsiteY8" fmla="*/ 7739 h 10000"/>
                  <a:gd name="connsiteX9" fmla="*/ 9778 w 10100"/>
                  <a:gd name="connsiteY9" fmla="*/ 2997 h 10000"/>
                  <a:gd name="connsiteX10" fmla="*/ 7182 w 10100"/>
                  <a:gd name="connsiteY10" fmla="*/ 1439 h 10000"/>
                  <a:gd name="connsiteX11" fmla="*/ 4132 w 10100"/>
                  <a:gd name="connsiteY11" fmla="*/ 26 h 10000"/>
                  <a:gd name="connsiteX12" fmla="*/ 842 w 10100"/>
                  <a:gd name="connsiteY12" fmla="*/ 2526 h 10000"/>
                  <a:gd name="connsiteX13" fmla="*/ 1130 w 10100"/>
                  <a:gd name="connsiteY13" fmla="*/ 9750 h 10000"/>
                  <a:gd name="connsiteX14" fmla="*/ 3379 w 10100"/>
                  <a:gd name="connsiteY14" fmla="*/ 6922 h 10000"/>
                  <a:gd name="connsiteX0" fmla="*/ 3419 w 10140"/>
                  <a:gd name="connsiteY0" fmla="*/ 6910 h 9988"/>
                  <a:gd name="connsiteX1" fmla="*/ 3898 w 10140"/>
                  <a:gd name="connsiteY1" fmla="*/ 9108 h 9988"/>
                  <a:gd name="connsiteX2" fmla="*/ 5477 w 10140"/>
                  <a:gd name="connsiteY2" fmla="*/ 6910 h 9988"/>
                  <a:gd name="connsiteX3" fmla="*/ 6003 w 10140"/>
                  <a:gd name="connsiteY3" fmla="*/ 9046 h 9988"/>
                  <a:gd name="connsiteX4" fmla="*/ 7440 w 10140"/>
                  <a:gd name="connsiteY4" fmla="*/ 6721 h 9988"/>
                  <a:gd name="connsiteX5" fmla="*/ 9067 w 10140"/>
                  <a:gd name="connsiteY5" fmla="*/ 9611 h 9988"/>
                  <a:gd name="connsiteX6" fmla="*/ 9114 w 10140"/>
                  <a:gd name="connsiteY6" fmla="*/ 9799 h 9988"/>
                  <a:gd name="connsiteX7" fmla="*/ 9114 w 10140"/>
                  <a:gd name="connsiteY7" fmla="*/ 9988 h 9988"/>
                  <a:gd name="connsiteX8" fmla="*/ 9880 w 10140"/>
                  <a:gd name="connsiteY8" fmla="*/ 7727 h 9988"/>
                  <a:gd name="connsiteX9" fmla="*/ 9818 w 10140"/>
                  <a:gd name="connsiteY9" fmla="*/ 2985 h 9988"/>
                  <a:gd name="connsiteX10" fmla="*/ 7222 w 10140"/>
                  <a:gd name="connsiteY10" fmla="*/ 1427 h 9988"/>
                  <a:gd name="connsiteX11" fmla="*/ 4172 w 10140"/>
                  <a:gd name="connsiteY11" fmla="*/ 14 h 9988"/>
                  <a:gd name="connsiteX12" fmla="*/ 828 w 10140"/>
                  <a:gd name="connsiteY12" fmla="*/ 2149 h 9988"/>
                  <a:gd name="connsiteX13" fmla="*/ 1170 w 10140"/>
                  <a:gd name="connsiteY13" fmla="*/ 9738 h 9988"/>
                  <a:gd name="connsiteX14" fmla="*/ 3419 w 10140"/>
                  <a:gd name="connsiteY14" fmla="*/ 6910 h 9988"/>
                  <a:gd name="connsiteX0" fmla="*/ 2911 w 9539"/>
                  <a:gd name="connsiteY0" fmla="*/ 6927 h 10009"/>
                  <a:gd name="connsiteX1" fmla="*/ 3383 w 9539"/>
                  <a:gd name="connsiteY1" fmla="*/ 9128 h 10009"/>
                  <a:gd name="connsiteX2" fmla="*/ 4940 w 9539"/>
                  <a:gd name="connsiteY2" fmla="*/ 6927 h 10009"/>
                  <a:gd name="connsiteX3" fmla="*/ 5459 w 9539"/>
                  <a:gd name="connsiteY3" fmla="*/ 9066 h 10009"/>
                  <a:gd name="connsiteX4" fmla="*/ 6876 w 9539"/>
                  <a:gd name="connsiteY4" fmla="*/ 6738 h 10009"/>
                  <a:gd name="connsiteX5" fmla="*/ 8481 w 9539"/>
                  <a:gd name="connsiteY5" fmla="*/ 9632 h 10009"/>
                  <a:gd name="connsiteX6" fmla="*/ 8527 w 9539"/>
                  <a:gd name="connsiteY6" fmla="*/ 9820 h 10009"/>
                  <a:gd name="connsiteX7" fmla="*/ 8527 w 9539"/>
                  <a:gd name="connsiteY7" fmla="*/ 10009 h 10009"/>
                  <a:gd name="connsiteX8" fmla="*/ 9283 w 9539"/>
                  <a:gd name="connsiteY8" fmla="*/ 7745 h 10009"/>
                  <a:gd name="connsiteX9" fmla="*/ 9221 w 9539"/>
                  <a:gd name="connsiteY9" fmla="*/ 2998 h 10009"/>
                  <a:gd name="connsiteX10" fmla="*/ 6661 w 9539"/>
                  <a:gd name="connsiteY10" fmla="*/ 1438 h 10009"/>
                  <a:gd name="connsiteX11" fmla="*/ 3653 w 9539"/>
                  <a:gd name="connsiteY11" fmla="*/ 23 h 10009"/>
                  <a:gd name="connsiteX12" fmla="*/ 999 w 9539"/>
                  <a:gd name="connsiteY12" fmla="*/ 2453 h 10009"/>
                  <a:gd name="connsiteX13" fmla="*/ 693 w 9539"/>
                  <a:gd name="connsiteY13" fmla="*/ 9759 h 10009"/>
                  <a:gd name="connsiteX14" fmla="*/ 2911 w 9539"/>
                  <a:gd name="connsiteY14" fmla="*/ 6927 h 100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539" h="10009">
                    <a:moveTo>
                      <a:pt x="2911" y="6927"/>
                    </a:moveTo>
                    <a:cubicBezTo>
                      <a:pt x="3289" y="7871"/>
                      <a:pt x="3383" y="9128"/>
                      <a:pt x="3383" y="9128"/>
                    </a:cubicBezTo>
                    <a:cubicBezTo>
                      <a:pt x="3383" y="9128"/>
                      <a:pt x="4422" y="8374"/>
                      <a:pt x="4940" y="6927"/>
                    </a:cubicBezTo>
                    <a:cubicBezTo>
                      <a:pt x="5365" y="7808"/>
                      <a:pt x="5459" y="9066"/>
                      <a:pt x="5459" y="9066"/>
                    </a:cubicBezTo>
                    <a:cubicBezTo>
                      <a:pt x="5459" y="9066"/>
                      <a:pt x="6593" y="7997"/>
                      <a:pt x="6876" y="6738"/>
                    </a:cubicBezTo>
                    <a:cubicBezTo>
                      <a:pt x="7866" y="7556"/>
                      <a:pt x="8244" y="8499"/>
                      <a:pt x="8481" y="9632"/>
                    </a:cubicBezTo>
                    <a:cubicBezTo>
                      <a:pt x="8481" y="9695"/>
                      <a:pt x="8527" y="9759"/>
                      <a:pt x="8527" y="9820"/>
                    </a:cubicBezTo>
                    <a:lnTo>
                      <a:pt x="8527" y="10009"/>
                    </a:lnTo>
                    <a:cubicBezTo>
                      <a:pt x="8527" y="10009"/>
                      <a:pt x="8953" y="9066"/>
                      <a:pt x="9283" y="7745"/>
                    </a:cubicBezTo>
                    <a:cubicBezTo>
                      <a:pt x="9613" y="6236"/>
                      <a:pt x="9657" y="4049"/>
                      <a:pt x="9221" y="2998"/>
                    </a:cubicBezTo>
                    <a:cubicBezTo>
                      <a:pt x="8785" y="1946"/>
                      <a:pt x="7417" y="1123"/>
                      <a:pt x="6661" y="1438"/>
                    </a:cubicBezTo>
                    <a:cubicBezTo>
                      <a:pt x="5954" y="620"/>
                      <a:pt x="4597" y="-146"/>
                      <a:pt x="3653" y="23"/>
                    </a:cubicBezTo>
                    <a:cubicBezTo>
                      <a:pt x="2709" y="192"/>
                      <a:pt x="1046" y="2391"/>
                      <a:pt x="999" y="2453"/>
                    </a:cubicBezTo>
                    <a:cubicBezTo>
                      <a:pt x="-936" y="4969"/>
                      <a:pt x="503" y="9380"/>
                      <a:pt x="693" y="9759"/>
                    </a:cubicBezTo>
                    <a:cubicBezTo>
                      <a:pt x="739" y="9759"/>
                      <a:pt x="2109" y="8751"/>
                      <a:pt x="2911" y="69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  <p:sp>
            <p:nvSpPr>
              <p:cNvPr id="17" name="椭圆 16"/>
              <p:cNvSpPr/>
              <p:nvPr/>
            </p:nvSpPr>
            <p:spPr>
              <a:xfrm>
                <a:off x="2555776" y="4252862"/>
                <a:ext cx="288032" cy="1970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椭圆 17"/>
              <p:cNvSpPr/>
              <p:nvPr/>
            </p:nvSpPr>
            <p:spPr>
              <a:xfrm>
                <a:off x="3842035" y="4252862"/>
                <a:ext cx="288032" cy="1970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1620630" y="3296366"/>
              <a:ext cx="1379538" cy="762447"/>
            </a:xfrm>
            <a:custGeom>
              <a:avLst/>
              <a:gdLst>
                <a:gd name="T0" fmla="*/ 365 w 365"/>
                <a:gd name="T1" fmla="*/ 114 h 240"/>
                <a:gd name="T2" fmla="*/ 358 w 365"/>
                <a:gd name="T3" fmla="*/ 28 h 240"/>
                <a:gd name="T4" fmla="*/ 353 w 365"/>
                <a:gd name="T5" fmla="*/ 29 h 240"/>
                <a:gd name="T6" fmla="*/ 321 w 365"/>
                <a:gd name="T7" fmla="*/ 40 h 240"/>
                <a:gd name="T8" fmla="*/ 310 w 365"/>
                <a:gd name="T9" fmla="*/ 28 h 240"/>
                <a:gd name="T10" fmla="*/ 216 w 365"/>
                <a:gd name="T11" fmla="*/ 21 h 240"/>
                <a:gd name="T12" fmla="*/ 151 w 365"/>
                <a:gd name="T13" fmla="*/ 42 h 240"/>
                <a:gd name="T14" fmla="*/ 68 w 365"/>
                <a:gd name="T15" fmla="*/ 69 h 240"/>
                <a:gd name="T16" fmla="*/ 27 w 365"/>
                <a:gd name="T17" fmla="*/ 65 h 240"/>
                <a:gd name="T18" fmla="*/ 2 w 365"/>
                <a:gd name="T19" fmla="*/ 84 h 240"/>
                <a:gd name="T20" fmla="*/ 14 w 365"/>
                <a:gd name="T21" fmla="*/ 89 h 240"/>
                <a:gd name="T22" fmla="*/ 38 w 365"/>
                <a:gd name="T23" fmla="*/ 85 h 240"/>
                <a:gd name="T24" fmla="*/ 46 w 365"/>
                <a:gd name="T25" fmla="*/ 100 h 240"/>
                <a:gd name="T26" fmla="*/ 80 w 365"/>
                <a:gd name="T27" fmla="*/ 105 h 240"/>
                <a:gd name="T28" fmla="*/ 182 w 365"/>
                <a:gd name="T29" fmla="*/ 81 h 240"/>
                <a:gd name="T30" fmla="*/ 182 w 365"/>
                <a:gd name="T31" fmla="*/ 240 h 240"/>
                <a:gd name="T32" fmla="*/ 325 w 365"/>
                <a:gd name="T33" fmla="*/ 238 h 240"/>
                <a:gd name="T34" fmla="*/ 325 w 365"/>
                <a:gd name="T35" fmla="*/ 188 h 240"/>
                <a:gd name="T36" fmla="*/ 350 w 365"/>
                <a:gd name="T37" fmla="*/ 171 h 240"/>
                <a:gd name="T38" fmla="*/ 357 w 365"/>
                <a:gd name="T39" fmla="*/ 139 h 240"/>
                <a:gd name="T40" fmla="*/ 356 w 365"/>
                <a:gd name="T41" fmla="*/ 118 h 240"/>
                <a:gd name="T42" fmla="*/ 362 w 365"/>
                <a:gd name="T43" fmla="*/ 115 h 240"/>
                <a:gd name="T44" fmla="*/ 365 w 365"/>
                <a:gd name="T45" fmla="*/ 114 h 240"/>
                <a:gd name="T46" fmla="*/ 262 w 365"/>
                <a:gd name="T47" fmla="*/ 121 h 240"/>
                <a:gd name="T48" fmla="*/ 249 w 365"/>
                <a:gd name="T49" fmla="*/ 51 h 240"/>
                <a:gd name="T50" fmla="*/ 298 w 365"/>
                <a:gd name="T51" fmla="*/ 61 h 240"/>
                <a:gd name="T52" fmla="*/ 308 w 365"/>
                <a:gd name="T53" fmla="*/ 139 h 240"/>
                <a:gd name="T54" fmla="*/ 262 w 365"/>
                <a:gd name="T55" fmla="*/ 121 h 240"/>
                <a:gd name="T56" fmla="*/ 316 w 365"/>
                <a:gd name="T57" fmla="*/ 137 h 240"/>
                <a:gd name="T58" fmla="*/ 306 w 365"/>
                <a:gd name="T59" fmla="*/ 60 h 240"/>
                <a:gd name="T60" fmla="*/ 350 w 365"/>
                <a:gd name="T61" fmla="*/ 38 h 240"/>
                <a:gd name="T62" fmla="*/ 356 w 365"/>
                <a:gd name="T63" fmla="*/ 109 h 240"/>
                <a:gd name="T64" fmla="*/ 316 w 365"/>
                <a:gd name="T65" fmla="*/ 137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5" h="240">
                  <a:moveTo>
                    <a:pt x="365" y="114"/>
                  </a:moveTo>
                  <a:cubicBezTo>
                    <a:pt x="358" y="28"/>
                    <a:pt x="358" y="28"/>
                    <a:pt x="358" y="28"/>
                  </a:cubicBezTo>
                  <a:cubicBezTo>
                    <a:pt x="353" y="29"/>
                    <a:pt x="353" y="29"/>
                    <a:pt x="353" y="29"/>
                  </a:cubicBezTo>
                  <a:cubicBezTo>
                    <a:pt x="353" y="29"/>
                    <a:pt x="337" y="32"/>
                    <a:pt x="321" y="40"/>
                  </a:cubicBezTo>
                  <a:cubicBezTo>
                    <a:pt x="315" y="32"/>
                    <a:pt x="311" y="29"/>
                    <a:pt x="310" y="28"/>
                  </a:cubicBezTo>
                  <a:cubicBezTo>
                    <a:pt x="281" y="0"/>
                    <a:pt x="219" y="20"/>
                    <a:pt x="216" y="21"/>
                  </a:cubicBezTo>
                  <a:cubicBezTo>
                    <a:pt x="216" y="21"/>
                    <a:pt x="184" y="31"/>
                    <a:pt x="151" y="42"/>
                  </a:cubicBezTo>
                  <a:cubicBezTo>
                    <a:pt x="115" y="54"/>
                    <a:pt x="77" y="66"/>
                    <a:pt x="68" y="69"/>
                  </a:cubicBezTo>
                  <a:cubicBezTo>
                    <a:pt x="63" y="65"/>
                    <a:pt x="49" y="57"/>
                    <a:pt x="27" y="65"/>
                  </a:cubicBezTo>
                  <a:cubicBezTo>
                    <a:pt x="9" y="72"/>
                    <a:pt x="0" y="79"/>
                    <a:pt x="2" y="84"/>
                  </a:cubicBezTo>
                  <a:cubicBezTo>
                    <a:pt x="3" y="90"/>
                    <a:pt x="12" y="89"/>
                    <a:pt x="14" y="89"/>
                  </a:cubicBezTo>
                  <a:cubicBezTo>
                    <a:pt x="14" y="89"/>
                    <a:pt x="32" y="86"/>
                    <a:pt x="38" y="85"/>
                  </a:cubicBezTo>
                  <a:cubicBezTo>
                    <a:pt x="39" y="89"/>
                    <a:pt x="40" y="95"/>
                    <a:pt x="46" y="100"/>
                  </a:cubicBezTo>
                  <a:cubicBezTo>
                    <a:pt x="53" y="106"/>
                    <a:pt x="65" y="108"/>
                    <a:pt x="80" y="105"/>
                  </a:cubicBezTo>
                  <a:cubicBezTo>
                    <a:pt x="103" y="100"/>
                    <a:pt x="164" y="86"/>
                    <a:pt x="182" y="81"/>
                  </a:cubicBezTo>
                  <a:cubicBezTo>
                    <a:pt x="182" y="91"/>
                    <a:pt x="182" y="240"/>
                    <a:pt x="182" y="240"/>
                  </a:cubicBezTo>
                  <a:cubicBezTo>
                    <a:pt x="325" y="238"/>
                    <a:pt x="325" y="238"/>
                    <a:pt x="325" y="238"/>
                  </a:cubicBezTo>
                  <a:cubicBezTo>
                    <a:pt x="325" y="238"/>
                    <a:pt x="325" y="194"/>
                    <a:pt x="325" y="188"/>
                  </a:cubicBezTo>
                  <a:cubicBezTo>
                    <a:pt x="336" y="185"/>
                    <a:pt x="345" y="180"/>
                    <a:pt x="350" y="171"/>
                  </a:cubicBezTo>
                  <a:cubicBezTo>
                    <a:pt x="356" y="161"/>
                    <a:pt x="357" y="150"/>
                    <a:pt x="357" y="139"/>
                  </a:cubicBezTo>
                  <a:cubicBezTo>
                    <a:pt x="357" y="132"/>
                    <a:pt x="357" y="125"/>
                    <a:pt x="356" y="118"/>
                  </a:cubicBezTo>
                  <a:cubicBezTo>
                    <a:pt x="358" y="117"/>
                    <a:pt x="360" y="116"/>
                    <a:pt x="362" y="115"/>
                  </a:cubicBezTo>
                  <a:lnTo>
                    <a:pt x="365" y="114"/>
                  </a:lnTo>
                  <a:close/>
                  <a:moveTo>
                    <a:pt x="262" y="121"/>
                  </a:moveTo>
                  <a:cubicBezTo>
                    <a:pt x="261" y="116"/>
                    <a:pt x="250" y="59"/>
                    <a:pt x="249" y="51"/>
                  </a:cubicBezTo>
                  <a:cubicBezTo>
                    <a:pt x="258" y="51"/>
                    <a:pt x="280" y="51"/>
                    <a:pt x="298" y="61"/>
                  </a:cubicBezTo>
                  <a:cubicBezTo>
                    <a:pt x="308" y="139"/>
                    <a:pt x="308" y="139"/>
                    <a:pt x="308" y="139"/>
                  </a:cubicBezTo>
                  <a:cubicBezTo>
                    <a:pt x="298" y="133"/>
                    <a:pt x="281" y="124"/>
                    <a:pt x="262" y="121"/>
                  </a:cubicBezTo>
                  <a:close/>
                  <a:moveTo>
                    <a:pt x="316" y="137"/>
                  </a:moveTo>
                  <a:cubicBezTo>
                    <a:pt x="306" y="60"/>
                    <a:pt x="306" y="60"/>
                    <a:pt x="306" y="60"/>
                  </a:cubicBezTo>
                  <a:cubicBezTo>
                    <a:pt x="320" y="46"/>
                    <a:pt x="342" y="40"/>
                    <a:pt x="350" y="38"/>
                  </a:cubicBezTo>
                  <a:cubicBezTo>
                    <a:pt x="351" y="46"/>
                    <a:pt x="356" y="104"/>
                    <a:pt x="356" y="109"/>
                  </a:cubicBezTo>
                  <a:cubicBezTo>
                    <a:pt x="339" y="117"/>
                    <a:pt x="324" y="130"/>
                    <a:pt x="316" y="1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 rot="20658080">
              <a:off x="2708896" y="3437198"/>
              <a:ext cx="32573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700" b="1" dirty="0" smtClean="0">
                  <a:solidFill>
                    <a:srgbClr val="2E2E2E"/>
                  </a:solidFill>
                </a:rPr>
                <a:t>PPT</a:t>
              </a:r>
              <a:endParaRPr lang="zh-CN" altLang="en-US" sz="700" b="1" dirty="0">
                <a:solidFill>
                  <a:srgbClr val="2E2E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4065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4141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B712-9E64-427F-9BF0-491DDE9C1682}" type="datetimeFigureOut">
              <a:rPr lang="zh-CN" altLang="en-US" smtClean="0"/>
              <a:t>2015/10/21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79F3-FEBD-4920-A989-8B2F4A69EA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48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DB712-9E64-427F-9BF0-491DDE9C1682}" type="datetimeFigureOut">
              <a:rPr lang="zh-CN" altLang="en-US" smtClean="0"/>
              <a:t>2015/10/21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079F3-FEBD-4920-A989-8B2F4A69EA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8705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  <p:sldLayoutId id="2147483662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10937" y="3166280"/>
            <a:ext cx="687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200" b="1">
                <a:solidFill>
                  <a:srgbClr val="2E2E2E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ctr"/>
            <a:r>
              <a:rPr lang="en-US" altLang="zh-CN" dirty="0" smtClean="0"/>
              <a:t>MCNP</a:t>
            </a:r>
            <a:r>
              <a:rPr lang="zh-CN" altLang="en-US" dirty="0"/>
              <a:t> </a:t>
            </a:r>
            <a:r>
              <a:rPr lang="zh-CN" altLang="en-US" dirty="0" smtClean="0"/>
              <a:t>  </a:t>
            </a:r>
            <a:r>
              <a:rPr lang="en-US" altLang="zh-CN" dirty="0" smtClean="0"/>
              <a:t>MOCA</a:t>
            </a:r>
          </a:p>
          <a:p>
            <a:pPr algn="ctr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交流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学习</a:t>
            </a:r>
          </a:p>
        </p:txBody>
      </p:sp>
    </p:spTree>
    <p:extLst>
      <p:ext uri="{BB962C8B-B14F-4D97-AF65-F5344CB8AC3E}">
        <p14:creationId xmlns:p14="http://schemas.microsoft.com/office/powerpoint/2010/main" val="56920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91319" y="783025"/>
            <a:ext cx="1501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06221" y="27296"/>
            <a:ext cx="5841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MCNP</a:t>
            </a:r>
            <a:r>
              <a:rPr lang="zh-CN" altLang="en-US" sz="28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编写中遇到的问题及解决方法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2967" y="1243016"/>
            <a:ext cx="2040780" cy="207468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319" y="1152357"/>
            <a:ext cx="5619750" cy="2600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7114" y="1377585"/>
            <a:ext cx="2657475" cy="647700"/>
          </a:xfrm>
          <a:prstGeom prst="rect">
            <a:avLst/>
          </a:prstGeom>
        </p:spPr>
      </p:pic>
      <p:sp>
        <p:nvSpPr>
          <p:cNvPr id="8" name="乘号 7"/>
          <p:cNvSpPr/>
          <p:nvPr/>
        </p:nvSpPr>
        <p:spPr>
          <a:xfrm>
            <a:off x="11461234" y="1445825"/>
            <a:ext cx="545910" cy="54591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96151" y="2673119"/>
            <a:ext cx="2819400" cy="552450"/>
          </a:xfrm>
          <a:prstGeom prst="rect">
            <a:avLst/>
          </a:prstGeom>
        </p:spPr>
      </p:pic>
      <p:sp>
        <p:nvSpPr>
          <p:cNvPr id="10" name="L 形 9"/>
          <p:cNvSpPr/>
          <p:nvPr/>
        </p:nvSpPr>
        <p:spPr>
          <a:xfrm rot="18683778">
            <a:off x="11510660" y="2761177"/>
            <a:ext cx="650331" cy="376334"/>
          </a:xfrm>
          <a:prstGeom prst="corner">
            <a:avLst>
              <a:gd name="adj1" fmla="val 37273"/>
              <a:gd name="adj2" fmla="val 3333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6404676" y="3752682"/>
            <a:ext cx="2533555" cy="2249160"/>
            <a:chOff x="8796195" y="1163045"/>
            <a:chExt cx="2733675" cy="2457450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796195" y="1163045"/>
              <a:ext cx="2733675" cy="2457450"/>
            </a:xfrm>
            <a:prstGeom prst="rect">
              <a:avLst/>
            </a:prstGeom>
          </p:spPr>
        </p:pic>
        <p:sp>
          <p:nvSpPr>
            <p:cNvPr id="13" name="椭圆 12"/>
            <p:cNvSpPr/>
            <p:nvPr/>
          </p:nvSpPr>
          <p:spPr>
            <a:xfrm>
              <a:off x="9070984" y="2765719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1037230" y="4646429"/>
            <a:ext cx="4923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源的位置最好不要与几何体在</a:t>
            </a:r>
            <a:r>
              <a:rPr lang="zh-CN" altLang="en-US" sz="24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同一平面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566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10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917" y="1144848"/>
            <a:ext cx="4914900" cy="12382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7411" y="1536794"/>
            <a:ext cx="2904639" cy="45435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9730" y="1125797"/>
            <a:ext cx="5000625" cy="12763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394" y="3853218"/>
            <a:ext cx="3810000" cy="76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006221" y="27296"/>
            <a:ext cx="5841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MCNP</a:t>
            </a:r>
            <a:r>
              <a:rPr lang="zh-CN" altLang="en-US" sz="28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编写中遇到的问题及解决方法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97257" y="3177766"/>
            <a:ext cx="3912785" cy="211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50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6221" y="27296"/>
            <a:ext cx="5841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MCNP</a:t>
            </a:r>
            <a:r>
              <a:rPr lang="zh-CN" altLang="en-US" sz="28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编写中遇到的问题及解决方法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553" y="973753"/>
            <a:ext cx="5791200" cy="136207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234753" y="969719"/>
            <a:ext cx="2306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2400" dirty="0">
                <a:solidFill>
                  <a:srgbClr val="FF0000"/>
                </a:solidFill>
              </a:rPr>
              <a:t>并行运算</a:t>
            </a:r>
            <a:r>
              <a:rPr lang="zh-CN" altLang="en-US" dirty="0"/>
              <a:t>问题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715" y="2759065"/>
            <a:ext cx="5476875" cy="3333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715" y="3938871"/>
            <a:ext cx="4505325" cy="1000125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>
            <a:off x="6077590" y="2827305"/>
            <a:ext cx="1674338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7847462" y="2642639"/>
            <a:ext cx="1787856" cy="369332"/>
          </a:xfrm>
          <a:prstGeom prst="rect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altLang="zh-CN" dirty="0"/>
              <a:t>TXT</a:t>
            </a:r>
            <a:r>
              <a:rPr lang="zh-CN" altLang="en-US" dirty="0"/>
              <a:t>编辑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327756" y="2074461"/>
            <a:ext cx="272959" cy="2197289"/>
            <a:chOff x="327756" y="2074461"/>
            <a:chExt cx="272959" cy="2197289"/>
          </a:xfrm>
        </p:grpSpPr>
        <p:cxnSp>
          <p:nvCxnSpPr>
            <p:cNvPr id="11" name="肘形连接符 10"/>
            <p:cNvCxnSpPr/>
            <p:nvPr/>
          </p:nvCxnSpPr>
          <p:spPr>
            <a:xfrm rot="5400000" flipH="1" flipV="1">
              <a:off x="-661815" y="3064032"/>
              <a:ext cx="2197289" cy="218147"/>
            </a:xfrm>
            <a:prstGeom prst="bentConnector3">
              <a:avLst>
                <a:gd name="adj1" fmla="val 100311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327756" y="4258102"/>
              <a:ext cx="272959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直接箭头连接符 23"/>
          <p:cNvCxnSpPr/>
          <p:nvPr/>
        </p:nvCxnSpPr>
        <p:spPr>
          <a:xfrm flipV="1">
            <a:off x="2565779" y="1132764"/>
            <a:ext cx="13648" cy="31253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图片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5955" y="3503448"/>
            <a:ext cx="3482320" cy="2418262"/>
          </a:xfrm>
          <a:prstGeom prst="rect">
            <a:avLst/>
          </a:prstGeom>
        </p:spPr>
      </p:pic>
      <p:cxnSp>
        <p:nvCxnSpPr>
          <p:cNvPr id="29" name="肘形连接符 28"/>
          <p:cNvCxnSpPr/>
          <p:nvPr/>
        </p:nvCxnSpPr>
        <p:spPr>
          <a:xfrm>
            <a:off x="1760561" y="4299046"/>
            <a:ext cx="4572000" cy="887104"/>
          </a:xfrm>
          <a:prstGeom prst="bentConnector3">
            <a:avLst>
              <a:gd name="adj1" fmla="val 15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71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6221" y="27296"/>
            <a:ext cx="3562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MOCA</a:t>
            </a:r>
            <a:r>
              <a:rPr lang="zh-CN" altLang="en-US" sz="28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程序基本</a:t>
            </a:r>
            <a:r>
              <a:rPr lang="zh-CN" altLang="en-US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用法</a:t>
            </a:r>
            <a:endParaRPr lang="zh-CN" altLang="en-US" sz="2800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383" y="1413040"/>
            <a:ext cx="5781675" cy="1247775"/>
          </a:xfrm>
          <a:prstGeom prst="rect">
            <a:avLst/>
          </a:prstGeom>
        </p:spPr>
      </p:pic>
      <p:cxnSp>
        <p:nvCxnSpPr>
          <p:cNvPr id="5" name="肘形连接符 4"/>
          <p:cNvCxnSpPr/>
          <p:nvPr/>
        </p:nvCxnSpPr>
        <p:spPr>
          <a:xfrm>
            <a:off x="6114197" y="2142699"/>
            <a:ext cx="2306472" cy="1883391"/>
          </a:xfrm>
          <a:prstGeom prst="bentConnector3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8420669" y="3841424"/>
            <a:ext cx="2456597" cy="369332"/>
          </a:xfrm>
          <a:prstGeom prst="rect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dirty="0"/>
              <a:t>参考例子</a:t>
            </a:r>
          </a:p>
        </p:txBody>
      </p:sp>
      <p:grpSp>
        <p:nvGrpSpPr>
          <p:cNvPr id="26" name="组合 25"/>
          <p:cNvGrpSpPr/>
          <p:nvPr/>
        </p:nvGrpSpPr>
        <p:grpSpPr>
          <a:xfrm>
            <a:off x="981810" y="3165271"/>
            <a:ext cx="4586477" cy="2614024"/>
            <a:chOff x="981810" y="3165271"/>
            <a:chExt cx="4586477" cy="2614024"/>
          </a:xfrm>
        </p:grpSpPr>
        <p:grpSp>
          <p:nvGrpSpPr>
            <p:cNvPr id="7" name="组合 6"/>
            <p:cNvGrpSpPr/>
            <p:nvPr/>
          </p:nvGrpSpPr>
          <p:grpSpPr>
            <a:xfrm>
              <a:off x="3610187" y="3523339"/>
              <a:ext cx="1958100" cy="2006280"/>
              <a:chOff x="5924497" y="3165101"/>
              <a:chExt cx="1958100" cy="2006280"/>
            </a:xfrm>
          </p:grpSpPr>
          <p:grpSp>
            <p:nvGrpSpPr>
              <p:cNvPr id="8" name="组合 7"/>
              <p:cNvGrpSpPr/>
              <p:nvPr/>
            </p:nvGrpSpPr>
            <p:grpSpPr>
              <a:xfrm rot="8493242">
                <a:off x="5924497" y="3165101"/>
                <a:ext cx="1958100" cy="2006280"/>
                <a:chOff x="5871169" y="2441907"/>
                <a:chExt cx="1758220" cy="1801482"/>
              </a:xfrm>
              <a:solidFill>
                <a:srgbClr val="FFD03B"/>
              </a:solidFill>
            </p:grpSpPr>
            <p:sp>
              <p:nvSpPr>
                <p:cNvPr id="10" name="等腰三角形 9"/>
                <p:cNvSpPr/>
                <p:nvPr/>
              </p:nvSpPr>
              <p:spPr>
                <a:xfrm rot="8777116">
                  <a:off x="6902013" y="3723280"/>
                  <a:ext cx="489598" cy="520109"/>
                </a:xfrm>
                <a:prstGeom prst="triangl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 sz="1350">
                    <a:latin typeface="Microsoft JhengHei" panose="020B0604030504040204" pitchFamily="34" charset="-120"/>
                    <a:ea typeface="Microsoft JhengHei" panose="020B0604030504040204" pitchFamily="34" charset="-120"/>
                  </a:endParaRPr>
                </a:p>
              </p:txBody>
            </p:sp>
            <p:sp>
              <p:nvSpPr>
                <p:cNvPr id="11" name="椭圆 10"/>
                <p:cNvSpPr/>
                <p:nvPr/>
              </p:nvSpPr>
              <p:spPr>
                <a:xfrm rot="931968">
                  <a:off x="5871169" y="2441907"/>
                  <a:ext cx="1758220" cy="175822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 sz="2400" b="1" dirty="0">
                    <a:solidFill>
                      <a:srgbClr val="2E2E2E"/>
                    </a:solidFill>
                    <a:latin typeface="+mn-ea"/>
                  </a:endParaRPr>
                </a:p>
              </p:txBody>
            </p:sp>
          </p:grpSp>
          <p:sp>
            <p:nvSpPr>
              <p:cNvPr id="9" name="矩形 8"/>
              <p:cNvSpPr/>
              <p:nvPr/>
            </p:nvSpPr>
            <p:spPr>
              <a:xfrm>
                <a:off x="6076530" y="3881669"/>
                <a:ext cx="168989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3600" b="1" dirty="0" smtClean="0">
                    <a:solidFill>
                      <a:srgbClr val="2E2E2E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拜拜</a:t>
                </a:r>
                <a:endParaRPr lang="en-US" altLang="zh-CN" sz="3600" b="1" dirty="0">
                  <a:solidFill>
                    <a:srgbClr val="2E2E2E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981810" y="3165271"/>
              <a:ext cx="1135552" cy="1192242"/>
              <a:chOff x="1511660" y="1527445"/>
              <a:chExt cx="3868662" cy="4061795"/>
            </a:xfrm>
            <a:solidFill>
              <a:srgbClr val="2E2E2E"/>
            </a:solidFill>
          </p:grpSpPr>
          <p:sp>
            <p:nvSpPr>
              <p:cNvPr id="13" name="椭圆 12"/>
              <p:cNvSpPr/>
              <p:nvPr/>
            </p:nvSpPr>
            <p:spPr>
              <a:xfrm>
                <a:off x="2017859" y="2564904"/>
                <a:ext cx="3024336" cy="302433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2E2E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/>
              </a:p>
            </p:txBody>
          </p:sp>
          <p:sp>
            <p:nvSpPr>
              <p:cNvPr id="14" name="Freeform 5"/>
              <p:cNvSpPr>
                <a:spLocks/>
              </p:cNvSpPr>
              <p:nvPr/>
            </p:nvSpPr>
            <p:spPr bwMode="auto">
              <a:xfrm>
                <a:off x="1511660" y="2060848"/>
                <a:ext cx="3868662" cy="2219448"/>
              </a:xfrm>
              <a:custGeom>
                <a:avLst/>
                <a:gdLst>
                  <a:gd name="T0" fmla="*/ 94 w 239"/>
                  <a:gd name="T1" fmla="*/ 104 h 153"/>
                  <a:gd name="T2" fmla="*/ 104 w 239"/>
                  <a:gd name="T3" fmla="*/ 139 h 153"/>
                  <a:gd name="T4" fmla="*/ 137 w 239"/>
                  <a:gd name="T5" fmla="*/ 104 h 153"/>
                  <a:gd name="T6" fmla="*/ 148 w 239"/>
                  <a:gd name="T7" fmla="*/ 138 h 153"/>
                  <a:gd name="T8" fmla="*/ 178 w 239"/>
                  <a:gd name="T9" fmla="*/ 101 h 153"/>
                  <a:gd name="T10" fmla="*/ 212 w 239"/>
                  <a:gd name="T11" fmla="*/ 147 h 153"/>
                  <a:gd name="T12" fmla="*/ 213 w 239"/>
                  <a:gd name="T13" fmla="*/ 150 h 153"/>
                  <a:gd name="T14" fmla="*/ 213 w 239"/>
                  <a:gd name="T15" fmla="*/ 153 h 153"/>
                  <a:gd name="T16" fmla="*/ 229 w 239"/>
                  <a:gd name="T17" fmla="*/ 117 h 153"/>
                  <a:gd name="T18" fmla="*/ 222 w 239"/>
                  <a:gd name="T19" fmla="*/ 38 h 153"/>
                  <a:gd name="T20" fmla="*/ 161 w 239"/>
                  <a:gd name="T21" fmla="*/ 19 h 153"/>
                  <a:gd name="T22" fmla="*/ 112 w 239"/>
                  <a:gd name="T23" fmla="*/ 0 h 153"/>
                  <a:gd name="T24" fmla="*/ 41 w 239"/>
                  <a:gd name="T25" fmla="*/ 34 h 153"/>
                  <a:gd name="T26" fmla="*/ 47 w 239"/>
                  <a:gd name="T27" fmla="*/ 149 h 153"/>
                  <a:gd name="T28" fmla="*/ 94 w 239"/>
                  <a:gd name="T29" fmla="*/ 104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39" h="153">
                    <a:moveTo>
                      <a:pt x="94" y="104"/>
                    </a:moveTo>
                    <a:cubicBezTo>
                      <a:pt x="102" y="119"/>
                      <a:pt x="104" y="139"/>
                      <a:pt x="104" y="139"/>
                    </a:cubicBezTo>
                    <a:cubicBezTo>
                      <a:pt x="104" y="139"/>
                      <a:pt x="126" y="127"/>
                      <a:pt x="137" y="104"/>
                    </a:cubicBezTo>
                    <a:cubicBezTo>
                      <a:pt x="146" y="118"/>
                      <a:pt x="148" y="138"/>
                      <a:pt x="148" y="138"/>
                    </a:cubicBezTo>
                    <a:cubicBezTo>
                      <a:pt x="148" y="138"/>
                      <a:pt x="172" y="121"/>
                      <a:pt x="178" y="101"/>
                    </a:cubicBezTo>
                    <a:cubicBezTo>
                      <a:pt x="199" y="114"/>
                      <a:pt x="207" y="129"/>
                      <a:pt x="212" y="147"/>
                    </a:cubicBezTo>
                    <a:cubicBezTo>
                      <a:pt x="212" y="148"/>
                      <a:pt x="213" y="149"/>
                      <a:pt x="213" y="150"/>
                    </a:cubicBezTo>
                    <a:cubicBezTo>
                      <a:pt x="213" y="152"/>
                      <a:pt x="213" y="153"/>
                      <a:pt x="213" y="153"/>
                    </a:cubicBezTo>
                    <a:cubicBezTo>
                      <a:pt x="213" y="153"/>
                      <a:pt x="222" y="138"/>
                      <a:pt x="229" y="117"/>
                    </a:cubicBezTo>
                    <a:cubicBezTo>
                      <a:pt x="236" y="93"/>
                      <a:pt x="239" y="62"/>
                      <a:pt x="222" y="38"/>
                    </a:cubicBezTo>
                    <a:cubicBezTo>
                      <a:pt x="205" y="14"/>
                      <a:pt x="177" y="14"/>
                      <a:pt x="161" y="19"/>
                    </a:cubicBezTo>
                    <a:cubicBezTo>
                      <a:pt x="146" y="6"/>
                      <a:pt x="129" y="0"/>
                      <a:pt x="112" y="0"/>
                    </a:cubicBezTo>
                    <a:cubicBezTo>
                      <a:pt x="73" y="1"/>
                      <a:pt x="42" y="33"/>
                      <a:pt x="41" y="34"/>
                    </a:cubicBezTo>
                    <a:cubicBezTo>
                      <a:pt x="0" y="74"/>
                      <a:pt x="43" y="143"/>
                      <a:pt x="47" y="149"/>
                    </a:cubicBezTo>
                    <a:cubicBezTo>
                      <a:pt x="48" y="149"/>
                      <a:pt x="77" y="133"/>
                      <a:pt x="94" y="1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2411760" y="4252862"/>
                <a:ext cx="1034231" cy="1122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/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3717640" y="4252862"/>
                <a:ext cx="1034231" cy="112242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auto">
              <a:xfrm>
                <a:off x="1750185" y="1527445"/>
                <a:ext cx="3325872" cy="2611004"/>
              </a:xfrm>
              <a:custGeom>
                <a:avLst/>
                <a:gdLst>
                  <a:gd name="T0" fmla="*/ 94 w 239"/>
                  <a:gd name="T1" fmla="*/ 104 h 153"/>
                  <a:gd name="T2" fmla="*/ 104 w 239"/>
                  <a:gd name="T3" fmla="*/ 139 h 153"/>
                  <a:gd name="T4" fmla="*/ 137 w 239"/>
                  <a:gd name="T5" fmla="*/ 104 h 153"/>
                  <a:gd name="T6" fmla="*/ 148 w 239"/>
                  <a:gd name="T7" fmla="*/ 138 h 153"/>
                  <a:gd name="T8" fmla="*/ 178 w 239"/>
                  <a:gd name="T9" fmla="*/ 101 h 153"/>
                  <a:gd name="T10" fmla="*/ 212 w 239"/>
                  <a:gd name="T11" fmla="*/ 147 h 153"/>
                  <a:gd name="T12" fmla="*/ 213 w 239"/>
                  <a:gd name="T13" fmla="*/ 150 h 153"/>
                  <a:gd name="T14" fmla="*/ 213 w 239"/>
                  <a:gd name="T15" fmla="*/ 153 h 153"/>
                  <a:gd name="T16" fmla="*/ 229 w 239"/>
                  <a:gd name="T17" fmla="*/ 117 h 153"/>
                  <a:gd name="T18" fmla="*/ 222 w 239"/>
                  <a:gd name="T19" fmla="*/ 38 h 153"/>
                  <a:gd name="T20" fmla="*/ 161 w 239"/>
                  <a:gd name="T21" fmla="*/ 19 h 153"/>
                  <a:gd name="T22" fmla="*/ 112 w 239"/>
                  <a:gd name="T23" fmla="*/ 0 h 153"/>
                  <a:gd name="T24" fmla="*/ 41 w 239"/>
                  <a:gd name="T25" fmla="*/ 34 h 153"/>
                  <a:gd name="T26" fmla="*/ 47 w 239"/>
                  <a:gd name="T27" fmla="*/ 149 h 153"/>
                  <a:gd name="T28" fmla="*/ 94 w 239"/>
                  <a:gd name="T29" fmla="*/ 104 h 153"/>
                  <a:gd name="connsiteX0" fmla="*/ 2954 w 8835"/>
                  <a:gd name="connsiteY0" fmla="*/ 7177 h 10380"/>
                  <a:gd name="connsiteX1" fmla="*/ 3372 w 8835"/>
                  <a:gd name="connsiteY1" fmla="*/ 9465 h 10380"/>
                  <a:gd name="connsiteX2" fmla="*/ 4753 w 8835"/>
                  <a:gd name="connsiteY2" fmla="*/ 7177 h 10380"/>
                  <a:gd name="connsiteX3" fmla="*/ 5213 w 8835"/>
                  <a:gd name="connsiteY3" fmla="*/ 9400 h 10380"/>
                  <a:gd name="connsiteX4" fmla="*/ 6469 w 8835"/>
                  <a:gd name="connsiteY4" fmla="*/ 6981 h 10380"/>
                  <a:gd name="connsiteX5" fmla="*/ 7891 w 8835"/>
                  <a:gd name="connsiteY5" fmla="*/ 9988 h 10380"/>
                  <a:gd name="connsiteX6" fmla="*/ 7933 w 8835"/>
                  <a:gd name="connsiteY6" fmla="*/ 10184 h 10380"/>
                  <a:gd name="connsiteX7" fmla="*/ 7933 w 8835"/>
                  <a:gd name="connsiteY7" fmla="*/ 10380 h 10380"/>
                  <a:gd name="connsiteX8" fmla="*/ 8603 w 8835"/>
                  <a:gd name="connsiteY8" fmla="*/ 8027 h 10380"/>
                  <a:gd name="connsiteX9" fmla="*/ 8310 w 8835"/>
                  <a:gd name="connsiteY9" fmla="*/ 2864 h 10380"/>
                  <a:gd name="connsiteX10" fmla="*/ 5757 w 8835"/>
                  <a:gd name="connsiteY10" fmla="*/ 1622 h 10380"/>
                  <a:gd name="connsiteX11" fmla="*/ 3992 w 8835"/>
                  <a:gd name="connsiteY11" fmla="*/ 0 h 10380"/>
                  <a:gd name="connsiteX12" fmla="*/ 736 w 8835"/>
                  <a:gd name="connsiteY12" fmla="*/ 2602 h 10380"/>
                  <a:gd name="connsiteX13" fmla="*/ 988 w 8835"/>
                  <a:gd name="connsiteY13" fmla="*/ 10119 h 10380"/>
                  <a:gd name="connsiteX14" fmla="*/ 2954 w 8835"/>
                  <a:gd name="connsiteY14" fmla="*/ 7177 h 10380"/>
                  <a:gd name="connsiteX0" fmla="*/ 3344 w 9895"/>
                  <a:gd name="connsiteY0" fmla="*/ 6940 h 10026"/>
                  <a:gd name="connsiteX1" fmla="*/ 3817 w 9895"/>
                  <a:gd name="connsiteY1" fmla="*/ 9144 h 10026"/>
                  <a:gd name="connsiteX2" fmla="*/ 5380 w 9895"/>
                  <a:gd name="connsiteY2" fmla="*/ 6940 h 10026"/>
                  <a:gd name="connsiteX3" fmla="*/ 5900 w 9895"/>
                  <a:gd name="connsiteY3" fmla="*/ 9082 h 10026"/>
                  <a:gd name="connsiteX4" fmla="*/ 7322 w 9895"/>
                  <a:gd name="connsiteY4" fmla="*/ 6751 h 10026"/>
                  <a:gd name="connsiteX5" fmla="*/ 8932 w 9895"/>
                  <a:gd name="connsiteY5" fmla="*/ 9648 h 10026"/>
                  <a:gd name="connsiteX6" fmla="*/ 8979 w 9895"/>
                  <a:gd name="connsiteY6" fmla="*/ 9837 h 10026"/>
                  <a:gd name="connsiteX7" fmla="*/ 8979 w 9895"/>
                  <a:gd name="connsiteY7" fmla="*/ 10026 h 10026"/>
                  <a:gd name="connsiteX8" fmla="*/ 9737 w 9895"/>
                  <a:gd name="connsiteY8" fmla="*/ 7759 h 10026"/>
                  <a:gd name="connsiteX9" fmla="*/ 9406 w 9895"/>
                  <a:gd name="connsiteY9" fmla="*/ 2785 h 10026"/>
                  <a:gd name="connsiteX10" fmla="*/ 7107 w 9895"/>
                  <a:gd name="connsiteY10" fmla="*/ 1443 h 10026"/>
                  <a:gd name="connsiteX11" fmla="*/ 4518 w 9895"/>
                  <a:gd name="connsiteY11" fmla="*/ 26 h 10026"/>
                  <a:gd name="connsiteX12" fmla="*/ 833 w 9895"/>
                  <a:gd name="connsiteY12" fmla="*/ 2533 h 10026"/>
                  <a:gd name="connsiteX13" fmla="*/ 1118 w 9895"/>
                  <a:gd name="connsiteY13" fmla="*/ 9775 h 10026"/>
                  <a:gd name="connsiteX14" fmla="*/ 3344 w 9895"/>
                  <a:gd name="connsiteY14" fmla="*/ 6940 h 10026"/>
                  <a:gd name="connsiteX0" fmla="*/ 3379 w 10100"/>
                  <a:gd name="connsiteY0" fmla="*/ 6922 h 10000"/>
                  <a:gd name="connsiteX1" fmla="*/ 3858 w 10100"/>
                  <a:gd name="connsiteY1" fmla="*/ 9120 h 10000"/>
                  <a:gd name="connsiteX2" fmla="*/ 5437 w 10100"/>
                  <a:gd name="connsiteY2" fmla="*/ 6922 h 10000"/>
                  <a:gd name="connsiteX3" fmla="*/ 5963 w 10100"/>
                  <a:gd name="connsiteY3" fmla="*/ 9058 h 10000"/>
                  <a:gd name="connsiteX4" fmla="*/ 7400 w 10100"/>
                  <a:gd name="connsiteY4" fmla="*/ 6733 h 10000"/>
                  <a:gd name="connsiteX5" fmla="*/ 9027 w 10100"/>
                  <a:gd name="connsiteY5" fmla="*/ 9623 h 10000"/>
                  <a:gd name="connsiteX6" fmla="*/ 9074 w 10100"/>
                  <a:gd name="connsiteY6" fmla="*/ 9811 h 10000"/>
                  <a:gd name="connsiteX7" fmla="*/ 9074 w 10100"/>
                  <a:gd name="connsiteY7" fmla="*/ 10000 h 10000"/>
                  <a:gd name="connsiteX8" fmla="*/ 9840 w 10100"/>
                  <a:gd name="connsiteY8" fmla="*/ 7739 h 10000"/>
                  <a:gd name="connsiteX9" fmla="*/ 9778 w 10100"/>
                  <a:gd name="connsiteY9" fmla="*/ 2997 h 10000"/>
                  <a:gd name="connsiteX10" fmla="*/ 7182 w 10100"/>
                  <a:gd name="connsiteY10" fmla="*/ 1439 h 10000"/>
                  <a:gd name="connsiteX11" fmla="*/ 4566 w 10100"/>
                  <a:gd name="connsiteY11" fmla="*/ 26 h 10000"/>
                  <a:gd name="connsiteX12" fmla="*/ 842 w 10100"/>
                  <a:gd name="connsiteY12" fmla="*/ 2526 h 10000"/>
                  <a:gd name="connsiteX13" fmla="*/ 1130 w 10100"/>
                  <a:gd name="connsiteY13" fmla="*/ 9750 h 10000"/>
                  <a:gd name="connsiteX14" fmla="*/ 3379 w 10100"/>
                  <a:gd name="connsiteY14" fmla="*/ 6922 h 10000"/>
                  <a:gd name="connsiteX0" fmla="*/ 3379 w 10100"/>
                  <a:gd name="connsiteY0" fmla="*/ 6922 h 10000"/>
                  <a:gd name="connsiteX1" fmla="*/ 3858 w 10100"/>
                  <a:gd name="connsiteY1" fmla="*/ 9120 h 10000"/>
                  <a:gd name="connsiteX2" fmla="*/ 5437 w 10100"/>
                  <a:gd name="connsiteY2" fmla="*/ 6922 h 10000"/>
                  <a:gd name="connsiteX3" fmla="*/ 5963 w 10100"/>
                  <a:gd name="connsiteY3" fmla="*/ 9058 h 10000"/>
                  <a:gd name="connsiteX4" fmla="*/ 7400 w 10100"/>
                  <a:gd name="connsiteY4" fmla="*/ 6733 h 10000"/>
                  <a:gd name="connsiteX5" fmla="*/ 9027 w 10100"/>
                  <a:gd name="connsiteY5" fmla="*/ 9623 h 10000"/>
                  <a:gd name="connsiteX6" fmla="*/ 9074 w 10100"/>
                  <a:gd name="connsiteY6" fmla="*/ 9811 h 10000"/>
                  <a:gd name="connsiteX7" fmla="*/ 9074 w 10100"/>
                  <a:gd name="connsiteY7" fmla="*/ 10000 h 10000"/>
                  <a:gd name="connsiteX8" fmla="*/ 9840 w 10100"/>
                  <a:gd name="connsiteY8" fmla="*/ 7739 h 10000"/>
                  <a:gd name="connsiteX9" fmla="*/ 9778 w 10100"/>
                  <a:gd name="connsiteY9" fmla="*/ 2997 h 10000"/>
                  <a:gd name="connsiteX10" fmla="*/ 7182 w 10100"/>
                  <a:gd name="connsiteY10" fmla="*/ 1439 h 10000"/>
                  <a:gd name="connsiteX11" fmla="*/ 4132 w 10100"/>
                  <a:gd name="connsiteY11" fmla="*/ 26 h 10000"/>
                  <a:gd name="connsiteX12" fmla="*/ 842 w 10100"/>
                  <a:gd name="connsiteY12" fmla="*/ 2526 h 10000"/>
                  <a:gd name="connsiteX13" fmla="*/ 1130 w 10100"/>
                  <a:gd name="connsiteY13" fmla="*/ 9750 h 10000"/>
                  <a:gd name="connsiteX14" fmla="*/ 3379 w 10100"/>
                  <a:gd name="connsiteY14" fmla="*/ 6922 h 10000"/>
                  <a:gd name="connsiteX0" fmla="*/ 3419 w 10140"/>
                  <a:gd name="connsiteY0" fmla="*/ 6910 h 9988"/>
                  <a:gd name="connsiteX1" fmla="*/ 3898 w 10140"/>
                  <a:gd name="connsiteY1" fmla="*/ 9108 h 9988"/>
                  <a:gd name="connsiteX2" fmla="*/ 5477 w 10140"/>
                  <a:gd name="connsiteY2" fmla="*/ 6910 h 9988"/>
                  <a:gd name="connsiteX3" fmla="*/ 6003 w 10140"/>
                  <a:gd name="connsiteY3" fmla="*/ 9046 h 9988"/>
                  <a:gd name="connsiteX4" fmla="*/ 7440 w 10140"/>
                  <a:gd name="connsiteY4" fmla="*/ 6721 h 9988"/>
                  <a:gd name="connsiteX5" fmla="*/ 9067 w 10140"/>
                  <a:gd name="connsiteY5" fmla="*/ 9611 h 9988"/>
                  <a:gd name="connsiteX6" fmla="*/ 9114 w 10140"/>
                  <a:gd name="connsiteY6" fmla="*/ 9799 h 9988"/>
                  <a:gd name="connsiteX7" fmla="*/ 9114 w 10140"/>
                  <a:gd name="connsiteY7" fmla="*/ 9988 h 9988"/>
                  <a:gd name="connsiteX8" fmla="*/ 9880 w 10140"/>
                  <a:gd name="connsiteY8" fmla="*/ 7727 h 9988"/>
                  <a:gd name="connsiteX9" fmla="*/ 9818 w 10140"/>
                  <a:gd name="connsiteY9" fmla="*/ 2985 h 9988"/>
                  <a:gd name="connsiteX10" fmla="*/ 7222 w 10140"/>
                  <a:gd name="connsiteY10" fmla="*/ 1427 h 9988"/>
                  <a:gd name="connsiteX11" fmla="*/ 4172 w 10140"/>
                  <a:gd name="connsiteY11" fmla="*/ 14 h 9988"/>
                  <a:gd name="connsiteX12" fmla="*/ 828 w 10140"/>
                  <a:gd name="connsiteY12" fmla="*/ 2149 h 9988"/>
                  <a:gd name="connsiteX13" fmla="*/ 1170 w 10140"/>
                  <a:gd name="connsiteY13" fmla="*/ 9738 h 9988"/>
                  <a:gd name="connsiteX14" fmla="*/ 3419 w 10140"/>
                  <a:gd name="connsiteY14" fmla="*/ 6910 h 9988"/>
                  <a:gd name="connsiteX0" fmla="*/ 2911 w 9539"/>
                  <a:gd name="connsiteY0" fmla="*/ 6927 h 10009"/>
                  <a:gd name="connsiteX1" fmla="*/ 3383 w 9539"/>
                  <a:gd name="connsiteY1" fmla="*/ 9128 h 10009"/>
                  <a:gd name="connsiteX2" fmla="*/ 4940 w 9539"/>
                  <a:gd name="connsiteY2" fmla="*/ 6927 h 10009"/>
                  <a:gd name="connsiteX3" fmla="*/ 5459 w 9539"/>
                  <a:gd name="connsiteY3" fmla="*/ 9066 h 10009"/>
                  <a:gd name="connsiteX4" fmla="*/ 6876 w 9539"/>
                  <a:gd name="connsiteY4" fmla="*/ 6738 h 10009"/>
                  <a:gd name="connsiteX5" fmla="*/ 8481 w 9539"/>
                  <a:gd name="connsiteY5" fmla="*/ 9632 h 10009"/>
                  <a:gd name="connsiteX6" fmla="*/ 8527 w 9539"/>
                  <a:gd name="connsiteY6" fmla="*/ 9820 h 10009"/>
                  <a:gd name="connsiteX7" fmla="*/ 8527 w 9539"/>
                  <a:gd name="connsiteY7" fmla="*/ 10009 h 10009"/>
                  <a:gd name="connsiteX8" fmla="*/ 9283 w 9539"/>
                  <a:gd name="connsiteY8" fmla="*/ 7745 h 10009"/>
                  <a:gd name="connsiteX9" fmla="*/ 9221 w 9539"/>
                  <a:gd name="connsiteY9" fmla="*/ 2998 h 10009"/>
                  <a:gd name="connsiteX10" fmla="*/ 6661 w 9539"/>
                  <a:gd name="connsiteY10" fmla="*/ 1438 h 10009"/>
                  <a:gd name="connsiteX11" fmla="*/ 3653 w 9539"/>
                  <a:gd name="connsiteY11" fmla="*/ 23 h 10009"/>
                  <a:gd name="connsiteX12" fmla="*/ 999 w 9539"/>
                  <a:gd name="connsiteY12" fmla="*/ 2453 h 10009"/>
                  <a:gd name="connsiteX13" fmla="*/ 693 w 9539"/>
                  <a:gd name="connsiteY13" fmla="*/ 9759 h 10009"/>
                  <a:gd name="connsiteX14" fmla="*/ 2911 w 9539"/>
                  <a:gd name="connsiteY14" fmla="*/ 6927 h 100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9539" h="10009">
                    <a:moveTo>
                      <a:pt x="2911" y="6927"/>
                    </a:moveTo>
                    <a:cubicBezTo>
                      <a:pt x="3289" y="7871"/>
                      <a:pt x="3383" y="9128"/>
                      <a:pt x="3383" y="9128"/>
                    </a:cubicBezTo>
                    <a:cubicBezTo>
                      <a:pt x="3383" y="9128"/>
                      <a:pt x="4422" y="8374"/>
                      <a:pt x="4940" y="6927"/>
                    </a:cubicBezTo>
                    <a:cubicBezTo>
                      <a:pt x="5365" y="7808"/>
                      <a:pt x="5459" y="9066"/>
                      <a:pt x="5459" y="9066"/>
                    </a:cubicBezTo>
                    <a:cubicBezTo>
                      <a:pt x="5459" y="9066"/>
                      <a:pt x="6593" y="7997"/>
                      <a:pt x="6876" y="6738"/>
                    </a:cubicBezTo>
                    <a:cubicBezTo>
                      <a:pt x="7866" y="7556"/>
                      <a:pt x="8244" y="8499"/>
                      <a:pt x="8481" y="9632"/>
                    </a:cubicBezTo>
                    <a:cubicBezTo>
                      <a:pt x="8481" y="9695"/>
                      <a:pt x="8527" y="9759"/>
                      <a:pt x="8527" y="9820"/>
                    </a:cubicBezTo>
                    <a:lnTo>
                      <a:pt x="8527" y="10009"/>
                    </a:lnTo>
                    <a:cubicBezTo>
                      <a:pt x="8527" y="10009"/>
                      <a:pt x="8953" y="9066"/>
                      <a:pt x="9283" y="7745"/>
                    </a:cubicBezTo>
                    <a:cubicBezTo>
                      <a:pt x="9613" y="6236"/>
                      <a:pt x="9657" y="4049"/>
                      <a:pt x="9221" y="2998"/>
                    </a:cubicBezTo>
                    <a:cubicBezTo>
                      <a:pt x="8785" y="1946"/>
                      <a:pt x="7417" y="1123"/>
                      <a:pt x="6661" y="1438"/>
                    </a:cubicBezTo>
                    <a:cubicBezTo>
                      <a:pt x="5954" y="620"/>
                      <a:pt x="4597" y="-146"/>
                      <a:pt x="3653" y="23"/>
                    </a:cubicBezTo>
                    <a:cubicBezTo>
                      <a:pt x="2709" y="192"/>
                      <a:pt x="1046" y="2391"/>
                      <a:pt x="999" y="2453"/>
                    </a:cubicBezTo>
                    <a:cubicBezTo>
                      <a:pt x="-936" y="4969"/>
                      <a:pt x="503" y="9380"/>
                      <a:pt x="693" y="9759"/>
                    </a:cubicBezTo>
                    <a:cubicBezTo>
                      <a:pt x="739" y="9759"/>
                      <a:pt x="2109" y="8751"/>
                      <a:pt x="2911" y="69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sz="1350"/>
              </a:p>
            </p:txBody>
          </p:sp>
          <p:sp>
            <p:nvSpPr>
              <p:cNvPr id="18" name="椭圆 17"/>
              <p:cNvSpPr/>
              <p:nvPr/>
            </p:nvSpPr>
            <p:spPr>
              <a:xfrm>
                <a:off x="2806164" y="4252863"/>
                <a:ext cx="288032" cy="19704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/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4087922" y="4252863"/>
                <a:ext cx="288032" cy="19704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/>
              </a:p>
            </p:txBody>
          </p:sp>
        </p:grpSp>
        <p:grpSp>
          <p:nvGrpSpPr>
            <p:cNvPr id="20" name="Group 9"/>
            <p:cNvGrpSpPr>
              <a:grpSpLocks noChangeAspect="1"/>
            </p:cNvGrpSpPr>
            <p:nvPr/>
          </p:nvGrpSpPr>
          <p:grpSpPr bwMode="auto">
            <a:xfrm>
              <a:off x="1087276" y="4218782"/>
              <a:ext cx="2327275" cy="1560513"/>
              <a:chOff x="2356" y="1062"/>
              <a:chExt cx="1466" cy="983"/>
            </a:xfrm>
            <a:solidFill>
              <a:srgbClr val="2E2E2E"/>
            </a:solidFill>
          </p:grpSpPr>
          <p:sp>
            <p:nvSpPr>
              <p:cNvPr id="21" name="Freeform 11"/>
              <p:cNvSpPr>
                <a:spLocks/>
              </p:cNvSpPr>
              <p:nvPr/>
            </p:nvSpPr>
            <p:spPr bwMode="auto">
              <a:xfrm>
                <a:off x="2356" y="1177"/>
                <a:ext cx="678" cy="846"/>
              </a:xfrm>
              <a:custGeom>
                <a:avLst/>
                <a:gdLst>
                  <a:gd name="T0" fmla="*/ 447 w 447"/>
                  <a:gd name="T1" fmla="*/ 255 h 681"/>
                  <a:gd name="T2" fmla="*/ 282 w 447"/>
                  <a:gd name="T3" fmla="*/ 43 h 681"/>
                  <a:gd name="T4" fmla="*/ 196 w 447"/>
                  <a:gd name="T5" fmla="*/ 4 h 681"/>
                  <a:gd name="T6" fmla="*/ 147 w 447"/>
                  <a:gd name="T7" fmla="*/ 24 h 681"/>
                  <a:gd name="T8" fmla="*/ 108 w 447"/>
                  <a:gd name="T9" fmla="*/ 148 h 681"/>
                  <a:gd name="T10" fmla="*/ 108 w 447"/>
                  <a:gd name="T11" fmla="*/ 152 h 681"/>
                  <a:gd name="T12" fmla="*/ 0 w 447"/>
                  <a:gd name="T13" fmla="*/ 298 h 681"/>
                  <a:gd name="T14" fmla="*/ 33 w 447"/>
                  <a:gd name="T15" fmla="*/ 326 h 681"/>
                  <a:gd name="T16" fmla="*/ 108 w 447"/>
                  <a:gd name="T17" fmla="*/ 249 h 681"/>
                  <a:gd name="T18" fmla="*/ 109 w 447"/>
                  <a:gd name="T19" fmla="*/ 327 h 681"/>
                  <a:gd name="T20" fmla="*/ 44 w 447"/>
                  <a:gd name="T21" fmla="*/ 665 h 681"/>
                  <a:gd name="T22" fmla="*/ 92 w 447"/>
                  <a:gd name="T23" fmla="*/ 681 h 681"/>
                  <a:gd name="T24" fmla="*/ 185 w 447"/>
                  <a:gd name="T25" fmla="*/ 440 h 681"/>
                  <a:gd name="T26" fmla="*/ 229 w 447"/>
                  <a:gd name="T27" fmla="*/ 540 h 681"/>
                  <a:gd name="T28" fmla="*/ 364 w 447"/>
                  <a:gd name="T29" fmla="*/ 678 h 681"/>
                  <a:gd name="T30" fmla="*/ 401 w 447"/>
                  <a:gd name="T31" fmla="*/ 641 h 681"/>
                  <a:gd name="T32" fmla="*/ 301 w 447"/>
                  <a:gd name="T33" fmla="*/ 512 h 681"/>
                  <a:gd name="T34" fmla="*/ 278 w 447"/>
                  <a:gd name="T35" fmla="*/ 321 h 681"/>
                  <a:gd name="T36" fmla="*/ 276 w 447"/>
                  <a:gd name="T37" fmla="*/ 141 h 681"/>
                  <a:gd name="T38" fmla="*/ 411 w 447"/>
                  <a:gd name="T39" fmla="*/ 284 h 681"/>
                  <a:gd name="T40" fmla="*/ 447 w 447"/>
                  <a:gd name="T41" fmla="*/ 255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47" h="681">
                    <a:moveTo>
                      <a:pt x="447" y="255"/>
                    </a:moveTo>
                    <a:cubicBezTo>
                      <a:pt x="447" y="255"/>
                      <a:pt x="354" y="124"/>
                      <a:pt x="282" y="43"/>
                    </a:cubicBezTo>
                    <a:cubicBezTo>
                      <a:pt x="242" y="0"/>
                      <a:pt x="201" y="3"/>
                      <a:pt x="196" y="4"/>
                    </a:cubicBezTo>
                    <a:cubicBezTo>
                      <a:pt x="193" y="4"/>
                      <a:pt x="170" y="3"/>
                      <a:pt x="147" y="24"/>
                    </a:cubicBezTo>
                    <a:cubicBezTo>
                      <a:pt x="121" y="48"/>
                      <a:pt x="108" y="90"/>
                      <a:pt x="108" y="148"/>
                    </a:cubicBezTo>
                    <a:cubicBezTo>
                      <a:pt x="108" y="148"/>
                      <a:pt x="108" y="149"/>
                      <a:pt x="108" y="152"/>
                    </a:cubicBezTo>
                    <a:cubicBezTo>
                      <a:pt x="0" y="298"/>
                      <a:pt x="0" y="298"/>
                      <a:pt x="0" y="298"/>
                    </a:cubicBezTo>
                    <a:cubicBezTo>
                      <a:pt x="33" y="326"/>
                      <a:pt x="33" y="326"/>
                      <a:pt x="33" y="326"/>
                    </a:cubicBezTo>
                    <a:cubicBezTo>
                      <a:pt x="108" y="249"/>
                      <a:pt x="108" y="249"/>
                      <a:pt x="108" y="249"/>
                    </a:cubicBezTo>
                    <a:cubicBezTo>
                      <a:pt x="108" y="290"/>
                      <a:pt x="109" y="327"/>
                      <a:pt x="109" y="327"/>
                    </a:cubicBezTo>
                    <a:cubicBezTo>
                      <a:pt x="109" y="328"/>
                      <a:pt x="44" y="665"/>
                      <a:pt x="44" y="665"/>
                    </a:cubicBezTo>
                    <a:cubicBezTo>
                      <a:pt x="92" y="681"/>
                      <a:pt x="92" y="681"/>
                      <a:pt x="92" y="681"/>
                    </a:cubicBezTo>
                    <a:cubicBezTo>
                      <a:pt x="185" y="440"/>
                      <a:pt x="185" y="440"/>
                      <a:pt x="185" y="440"/>
                    </a:cubicBezTo>
                    <a:cubicBezTo>
                      <a:pt x="229" y="540"/>
                      <a:pt x="229" y="540"/>
                      <a:pt x="229" y="540"/>
                    </a:cubicBezTo>
                    <a:cubicBezTo>
                      <a:pt x="364" y="678"/>
                      <a:pt x="364" y="678"/>
                      <a:pt x="364" y="678"/>
                    </a:cubicBezTo>
                    <a:cubicBezTo>
                      <a:pt x="401" y="641"/>
                      <a:pt x="401" y="641"/>
                      <a:pt x="401" y="641"/>
                    </a:cubicBezTo>
                    <a:cubicBezTo>
                      <a:pt x="401" y="641"/>
                      <a:pt x="302" y="514"/>
                      <a:pt x="301" y="512"/>
                    </a:cubicBezTo>
                    <a:cubicBezTo>
                      <a:pt x="300" y="509"/>
                      <a:pt x="278" y="322"/>
                      <a:pt x="278" y="321"/>
                    </a:cubicBezTo>
                    <a:cubicBezTo>
                      <a:pt x="278" y="321"/>
                      <a:pt x="276" y="141"/>
                      <a:pt x="276" y="141"/>
                    </a:cubicBezTo>
                    <a:cubicBezTo>
                      <a:pt x="411" y="284"/>
                      <a:pt x="411" y="284"/>
                      <a:pt x="411" y="284"/>
                    </a:cubicBezTo>
                    <a:lnTo>
                      <a:pt x="447" y="2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Freeform 12"/>
              <p:cNvSpPr>
                <a:spLocks/>
              </p:cNvSpPr>
              <p:nvPr/>
            </p:nvSpPr>
            <p:spPr bwMode="auto">
              <a:xfrm>
                <a:off x="3410" y="1960"/>
                <a:ext cx="85" cy="85"/>
              </a:xfrm>
              <a:custGeom>
                <a:avLst/>
                <a:gdLst>
                  <a:gd name="T0" fmla="*/ 12 w 56"/>
                  <a:gd name="T1" fmla="*/ 9 h 56"/>
                  <a:gd name="T2" fmla="*/ 9 w 56"/>
                  <a:gd name="T3" fmla="*/ 43 h 56"/>
                  <a:gd name="T4" fmla="*/ 43 w 56"/>
                  <a:gd name="T5" fmla="*/ 47 h 56"/>
                  <a:gd name="T6" fmla="*/ 47 w 56"/>
                  <a:gd name="T7" fmla="*/ 13 h 56"/>
                  <a:gd name="T8" fmla="*/ 12 w 56"/>
                  <a:gd name="T9" fmla="*/ 9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6">
                    <a:moveTo>
                      <a:pt x="12" y="9"/>
                    </a:moveTo>
                    <a:cubicBezTo>
                      <a:pt x="2" y="17"/>
                      <a:pt x="0" y="33"/>
                      <a:pt x="9" y="43"/>
                    </a:cubicBezTo>
                    <a:cubicBezTo>
                      <a:pt x="17" y="54"/>
                      <a:pt x="33" y="56"/>
                      <a:pt x="43" y="47"/>
                    </a:cubicBezTo>
                    <a:cubicBezTo>
                      <a:pt x="54" y="39"/>
                      <a:pt x="56" y="23"/>
                      <a:pt x="47" y="13"/>
                    </a:cubicBezTo>
                    <a:cubicBezTo>
                      <a:pt x="38" y="2"/>
                      <a:pt x="23" y="0"/>
                      <a:pt x="12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Freeform 13"/>
              <p:cNvSpPr>
                <a:spLocks/>
              </p:cNvSpPr>
              <p:nvPr/>
            </p:nvSpPr>
            <p:spPr bwMode="auto">
              <a:xfrm>
                <a:off x="3519" y="1872"/>
                <a:ext cx="85" cy="83"/>
              </a:xfrm>
              <a:custGeom>
                <a:avLst/>
                <a:gdLst>
                  <a:gd name="T0" fmla="*/ 13 w 56"/>
                  <a:gd name="T1" fmla="*/ 8 h 55"/>
                  <a:gd name="T2" fmla="*/ 9 w 56"/>
                  <a:gd name="T3" fmla="*/ 43 h 55"/>
                  <a:gd name="T4" fmla="*/ 44 w 56"/>
                  <a:gd name="T5" fmla="*/ 47 h 55"/>
                  <a:gd name="T6" fmla="*/ 47 w 56"/>
                  <a:gd name="T7" fmla="*/ 12 h 55"/>
                  <a:gd name="T8" fmla="*/ 13 w 56"/>
                  <a:gd name="T9" fmla="*/ 8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5">
                    <a:moveTo>
                      <a:pt x="13" y="8"/>
                    </a:moveTo>
                    <a:cubicBezTo>
                      <a:pt x="2" y="17"/>
                      <a:pt x="0" y="33"/>
                      <a:pt x="9" y="43"/>
                    </a:cubicBezTo>
                    <a:cubicBezTo>
                      <a:pt x="18" y="54"/>
                      <a:pt x="33" y="55"/>
                      <a:pt x="44" y="47"/>
                    </a:cubicBezTo>
                    <a:cubicBezTo>
                      <a:pt x="54" y="38"/>
                      <a:pt x="56" y="23"/>
                      <a:pt x="47" y="12"/>
                    </a:cubicBezTo>
                    <a:cubicBezTo>
                      <a:pt x="39" y="2"/>
                      <a:pt x="23" y="0"/>
                      <a:pt x="13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Freeform 14"/>
              <p:cNvSpPr>
                <a:spLocks/>
              </p:cNvSpPr>
              <p:nvPr/>
            </p:nvSpPr>
            <p:spPr bwMode="auto">
              <a:xfrm>
                <a:off x="3039" y="1516"/>
                <a:ext cx="461" cy="419"/>
              </a:xfrm>
              <a:custGeom>
                <a:avLst/>
                <a:gdLst>
                  <a:gd name="T0" fmla="*/ 350 w 565"/>
                  <a:gd name="T1" fmla="*/ 112 h 514"/>
                  <a:gd name="T2" fmla="*/ 206 w 565"/>
                  <a:gd name="T3" fmla="*/ 227 h 514"/>
                  <a:gd name="T4" fmla="*/ 22 w 565"/>
                  <a:gd name="T5" fmla="*/ 0 h 514"/>
                  <a:gd name="T6" fmla="*/ 0 w 565"/>
                  <a:gd name="T7" fmla="*/ 18 h 514"/>
                  <a:gd name="T8" fmla="*/ 398 w 565"/>
                  <a:gd name="T9" fmla="*/ 514 h 514"/>
                  <a:gd name="T10" fmla="*/ 421 w 565"/>
                  <a:gd name="T11" fmla="*/ 494 h 514"/>
                  <a:gd name="T12" fmla="*/ 565 w 565"/>
                  <a:gd name="T13" fmla="*/ 379 h 514"/>
                  <a:gd name="T14" fmla="*/ 350 w 565"/>
                  <a:gd name="T15" fmla="*/ 112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5" h="514">
                    <a:moveTo>
                      <a:pt x="350" y="112"/>
                    </a:moveTo>
                    <a:lnTo>
                      <a:pt x="206" y="227"/>
                    </a:lnTo>
                    <a:lnTo>
                      <a:pt x="22" y="0"/>
                    </a:lnTo>
                    <a:lnTo>
                      <a:pt x="0" y="18"/>
                    </a:lnTo>
                    <a:lnTo>
                      <a:pt x="398" y="514"/>
                    </a:lnTo>
                    <a:lnTo>
                      <a:pt x="421" y="494"/>
                    </a:lnTo>
                    <a:lnTo>
                      <a:pt x="565" y="379"/>
                    </a:lnTo>
                    <a:lnTo>
                      <a:pt x="350" y="1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Freeform 15"/>
              <p:cNvSpPr>
                <a:spLocks noEditPoints="1"/>
              </p:cNvSpPr>
              <p:nvPr/>
            </p:nvSpPr>
            <p:spPr bwMode="auto">
              <a:xfrm>
                <a:off x="3049" y="1062"/>
                <a:ext cx="773" cy="307"/>
              </a:xfrm>
              <a:custGeom>
                <a:avLst/>
                <a:gdLst>
                  <a:gd name="T0" fmla="*/ 498 w 510"/>
                  <a:gd name="T1" fmla="*/ 75 h 202"/>
                  <a:gd name="T2" fmla="*/ 478 w 510"/>
                  <a:gd name="T3" fmla="*/ 75 h 202"/>
                  <a:gd name="T4" fmla="*/ 495 w 510"/>
                  <a:gd name="T5" fmla="*/ 13 h 202"/>
                  <a:gd name="T6" fmla="*/ 487 w 510"/>
                  <a:gd name="T7" fmla="*/ 3 h 202"/>
                  <a:gd name="T8" fmla="*/ 463 w 510"/>
                  <a:gd name="T9" fmla="*/ 3 h 202"/>
                  <a:gd name="T10" fmla="*/ 447 w 510"/>
                  <a:gd name="T11" fmla="*/ 15 h 202"/>
                  <a:gd name="T12" fmla="*/ 429 w 510"/>
                  <a:gd name="T13" fmla="*/ 49 h 202"/>
                  <a:gd name="T14" fmla="*/ 378 w 510"/>
                  <a:gd name="T15" fmla="*/ 72 h 202"/>
                  <a:gd name="T16" fmla="*/ 249 w 510"/>
                  <a:gd name="T17" fmla="*/ 72 h 202"/>
                  <a:gd name="T18" fmla="*/ 160 w 510"/>
                  <a:gd name="T19" fmla="*/ 59 h 202"/>
                  <a:gd name="T20" fmla="*/ 126 w 510"/>
                  <a:gd name="T21" fmla="*/ 54 h 202"/>
                  <a:gd name="T22" fmla="*/ 23 w 510"/>
                  <a:gd name="T23" fmla="*/ 99 h 202"/>
                  <a:gd name="T24" fmla="*/ 36 w 510"/>
                  <a:gd name="T25" fmla="*/ 131 h 202"/>
                  <a:gd name="T26" fmla="*/ 170 w 510"/>
                  <a:gd name="T27" fmla="*/ 150 h 202"/>
                  <a:gd name="T28" fmla="*/ 244 w 510"/>
                  <a:gd name="T29" fmla="*/ 192 h 202"/>
                  <a:gd name="T30" fmla="*/ 260 w 510"/>
                  <a:gd name="T31" fmla="*/ 182 h 202"/>
                  <a:gd name="T32" fmla="*/ 260 w 510"/>
                  <a:gd name="T33" fmla="*/ 152 h 202"/>
                  <a:gd name="T34" fmla="*/ 492 w 510"/>
                  <a:gd name="T35" fmla="*/ 121 h 202"/>
                  <a:gd name="T36" fmla="*/ 505 w 510"/>
                  <a:gd name="T37" fmla="*/ 105 h 202"/>
                  <a:gd name="T38" fmla="*/ 509 w 510"/>
                  <a:gd name="T39" fmla="*/ 85 h 202"/>
                  <a:gd name="T40" fmla="*/ 498 w 510"/>
                  <a:gd name="T41" fmla="*/ 75 h 202"/>
                  <a:gd name="T42" fmla="*/ 147 w 510"/>
                  <a:gd name="T43" fmla="*/ 117 h 202"/>
                  <a:gd name="T44" fmla="*/ 133 w 510"/>
                  <a:gd name="T45" fmla="*/ 117 h 202"/>
                  <a:gd name="T46" fmla="*/ 133 w 510"/>
                  <a:gd name="T47" fmla="*/ 103 h 202"/>
                  <a:gd name="T48" fmla="*/ 147 w 510"/>
                  <a:gd name="T49" fmla="*/ 103 h 202"/>
                  <a:gd name="T50" fmla="*/ 147 w 510"/>
                  <a:gd name="T51" fmla="*/ 117 h 202"/>
                  <a:gd name="T52" fmla="*/ 174 w 510"/>
                  <a:gd name="T53" fmla="*/ 117 h 202"/>
                  <a:gd name="T54" fmla="*/ 159 w 510"/>
                  <a:gd name="T55" fmla="*/ 117 h 202"/>
                  <a:gd name="T56" fmla="*/ 159 w 510"/>
                  <a:gd name="T57" fmla="*/ 103 h 202"/>
                  <a:gd name="T58" fmla="*/ 174 w 510"/>
                  <a:gd name="T59" fmla="*/ 103 h 202"/>
                  <a:gd name="T60" fmla="*/ 174 w 510"/>
                  <a:gd name="T61" fmla="*/ 117 h 202"/>
                  <a:gd name="T62" fmla="*/ 201 w 510"/>
                  <a:gd name="T63" fmla="*/ 117 h 202"/>
                  <a:gd name="T64" fmla="*/ 186 w 510"/>
                  <a:gd name="T65" fmla="*/ 117 h 202"/>
                  <a:gd name="T66" fmla="*/ 186 w 510"/>
                  <a:gd name="T67" fmla="*/ 103 h 202"/>
                  <a:gd name="T68" fmla="*/ 201 w 510"/>
                  <a:gd name="T69" fmla="*/ 103 h 202"/>
                  <a:gd name="T70" fmla="*/ 201 w 510"/>
                  <a:gd name="T71" fmla="*/ 117 h 202"/>
                  <a:gd name="T72" fmla="*/ 227 w 510"/>
                  <a:gd name="T73" fmla="*/ 117 h 202"/>
                  <a:gd name="T74" fmla="*/ 213 w 510"/>
                  <a:gd name="T75" fmla="*/ 117 h 202"/>
                  <a:gd name="T76" fmla="*/ 213 w 510"/>
                  <a:gd name="T77" fmla="*/ 103 h 202"/>
                  <a:gd name="T78" fmla="*/ 227 w 510"/>
                  <a:gd name="T79" fmla="*/ 103 h 202"/>
                  <a:gd name="T80" fmla="*/ 227 w 510"/>
                  <a:gd name="T81" fmla="*/ 117 h 202"/>
                  <a:gd name="T82" fmla="*/ 254 w 510"/>
                  <a:gd name="T83" fmla="*/ 117 h 202"/>
                  <a:gd name="T84" fmla="*/ 239 w 510"/>
                  <a:gd name="T85" fmla="*/ 117 h 202"/>
                  <a:gd name="T86" fmla="*/ 239 w 510"/>
                  <a:gd name="T87" fmla="*/ 103 h 202"/>
                  <a:gd name="T88" fmla="*/ 254 w 510"/>
                  <a:gd name="T89" fmla="*/ 103 h 202"/>
                  <a:gd name="T90" fmla="*/ 254 w 510"/>
                  <a:gd name="T91" fmla="*/ 117 h 202"/>
                  <a:gd name="T92" fmla="*/ 281 w 510"/>
                  <a:gd name="T93" fmla="*/ 117 h 202"/>
                  <a:gd name="T94" fmla="*/ 266 w 510"/>
                  <a:gd name="T95" fmla="*/ 117 h 202"/>
                  <a:gd name="T96" fmla="*/ 266 w 510"/>
                  <a:gd name="T97" fmla="*/ 103 h 202"/>
                  <a:gd name="T98" fmla="*/ 281 w 510"/>
                  <a:gd name="T99" fmla="*/ 103 h 202"/>
                  <a:gd name="T100" fmla="*/ 281 w 510"/>
                  <a:gd name="T101" fmla="*/ 117 h 202"/>
                  <a:gd name="T102" fmla="*/ 307 w 510"/>
                  <a:gd name="T103" fmla="*/ 117 h 202"/>
                  <a:gd name="T104" fmla="*/ 293 w 510"/>
                  <a:gd name="T105" fmla="*/ 117 h 202"/>
                  <a:gd name="T106" fmla="*/ 293 w 510"/>
                  <a:gd name="T107" fmla="*/ 103 h 202"/>
                  <a:gd name="T108" fmla="*/ 307 w 510"/>
                  <a:gd name="T109" fmla="*/ 103 h 202"/>
                  <a:gd name="T110" fmla="*/ 307 w 510"/>
                  <a:gd name="T111" fmla="*/ 117 h 202"/>
                  <a:gd name="T112" fmla="*/ 334 w 510"/>
                  <a:gd name="T113" fmla="*/ 117 h 202"/>
                  <a:gd name="T114" fmla="*/ 319 w 510"/>
                  <a:gd name="T115" fmla="*/ 117 h 202"/>
                  <a:gd name="T116" fmla="*/ 319 w 510"/>
                  <a:gd name="T117" fmla="*/ 103 h 202"/>
                  <a:gd name="T118" fmla="*/ 334 w 510"/>
                  <a:gd name="T119" fmla="*/ 103 h 202"/>
                  <a:gd name="T120" fmla="*/ 334 w 510"/>
                  <a:gd name="T121" fmla="*/ 117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0" h="202">
                    <a:moveTo>
                      <a:pt x="498" y="75"/>
                    </a:moveTo>
                    <a:cubicBezTo>
                      <a:pt x="478" y="75"/>
                      <a:pt x="478" y="75"/>
                      <a:pt x="478" y="75"/>
                    </a:cubicBezTo>
                    <a:cubicBezTo>
                      <a:pt x="478" y="75"/>
                      <a:pt x="492" y="25"/>
                      <a:pt x="495" y="13"/>
                    </a:cubicBezTo>
                    <a:cubicBezTo>
                      <a:pt x="498" y="0"/>
                      <a:pt x="487" y="3"/>
                      <a:pt x="487" y="3"/>
                    </a:cubicBezTo>
                    <a:cubicBezTo>
                      <a:pt x="487" y="3"/>
                      <a:pt x="476" y="3"/>
                      <a:pt x="463" y="3"/>
                    </a:cubicBezTo>
                    <a:cubicBezTo>
                      <a:pt x="451" y="3"/>
                      <a:pt x="447" y="15"/>
                      <a:pt x="447" y="15"/>
                    </a:cubicBezTo>
                    <a:cubicBezTo>
                      <a:pt x="447" y="15"/>
                      <a:pt x="446" y="24"/>
                      <a:pt x="429" y="49"/>
                    </a:cubicBezTo>
                    <a:cubicBezTo>
                      <a:pt x="413" y="75"/>
                      <a:pt x="378" y="72"/>
                      <a:pt x="378" y="72"/>
                    </a:cubicBezTo>
                    <a:cubicBezTo>
                      <a:pt x="378" y="72"/>
                      <a:pt x="303" y="73"/>
                      <a:pt x="249" y="72"/>
                    </a:cubicBezTo>
                    <a:cubicBezTo>
                      <a:pt x="194" y="71"/>
                      <a:pt x="176" y="64"/>
                      <a:pt x="160" y="59"/>
                    </a:cubicBezTo>
                    <a:cubicBezTo>
                      <a:pt x="143" y="55"/>
                      <a:pt x="126" y="54"/>
                      <a:pt x="126" y="54"/>
                    </a:cubicBezTo>
                    <a:cubicBezTo>
                      <a:pt x="75" y="55"/>
                      <a:pt x="44" y="81"/>
                      <a:pt x="23" y="99"/>
                    </a:cubicBezTo>
                    <a:cubicBezTo>
                      <a:pt x="0" y="118"/>
                      <a:pt x="36" y="131"/>
                      <a:pt x="36" y="131"/>
                    </a:cubicBezTo>
                    <a:cubicBezTo>
                      <a:pt x="81" y="151"/>
                      <a:pt x="170" y="150"/>
                      <a:pt x="170" y="150"/>
                    </a:cubicBezTo>
                    <a:cubicBezTo>
                      <a:pt x="170" y="150"/>
                      <a:pt x="223" y="182"/>
                      <a:pt x="244" y="192"/>
                    </a:cubicBezTo>
                    <a:cubicBezTo>
                      <a:pt x="264" y="202"/>
                      <a:pt x="260" y="182"/>
                      <a:pt x="260" y="182"/>
                    </a:cubicBezTo>
                    <a:cubicBezTo>
                      <a:pt x="260" y="152"/>
                      <a:pt x="260" y="152"/>
                      <a:pt x="260" y="152"/>
                    </a:cubicBezTo>
                    <a:cubicBezTo>
                      <a:pt x="364" y="152"/>
                      <a:pt x="474" y="126"/>
                      <a:pt x="492" y="121"/>
                    </a:cubicBezTo>
                    <a:cubicBezTo>
                      <a:pt x="505" y="117"/>
                      <a:pt x="505" y="105"/>
                      <a:pt x="505" y="105"/>
                    </a:cubicBezTo>
                    <a:cubicBezTo>
                      <a:pt x="509" y="85"/>
                      <a:pt x="509" y="85"/>
                      <a:pt x="509" y="85"/>
                    </a:cubicBezTo>
                    <a:cubicBezTo>
                      <a:pt x="510" y="73"/>
                      <a:pt x="498" y="75"/>
                      <a:pt x="498" y="75"/>
                    </a:cubicBezTo>
                    <a:close/>
                    <a:moveTo>
                      <a:pt x="147" y="117"/>
                    </a:moveTo>
                    <a:cubicBezTo>
                      <a:pt x="133" y="117"/>
                      <a:pt x="133" y="117"/>
                      <a:pt x="133" y="117"/>
                    </a:cubicBezTo>
                    <a:cubicBezTo>
                      <a:pt x="133" y="103"/>
                      <a:pt x="133" y="103"/>
                      <a:pt x="133" y="103"/>
                    </a:cubicBezTo>
                    <a:cubicBezTo>
                      <a:pt x="147" y="103"/>
                      <a:pt x="147" y="103"/>
                      <a:pt x="147" y="103"/>
                    </a:cubicBezTo>
                    <a:lnTo>
                      <a:pt x="147" y="117"/>
                    </a:lnTo>
                    <a:close/>
                    <a:moveTo>
                      <a:pt x="174" y="117"/>
                    </a:moveTo>
                    <a:cubicBezTo>
                      <a:pt x="159" y="117"/>
                      <a:pt x="159" y="117"/>
                      <a:pt x="159" y="117"/>
                    </a:cubicBezTo>
                    <a:cubicBezTo>
                      <a:pt x="159" y="103"/>
                      <a:pt x="159" y="103"/>
                      <a:pt x="159" y="103"/>
                    </a:cubicBezTo>
                    <a:cubicBezTo>
                      <a:pt x="174" y="103"/>
                      <a:pt x="174" y="103"/>
                      <a:pt x="174" y="103"/>
                    </a:cubicBezTo>
                    <a:lnTo>
                      <a:pt x="174" y="117"/>
                    </a:lnTo>
                    <a:close/>
                    <a:moveTo>
                      <a:pt x="201" y="117"/>
                    </a:moveTo>
                    <a:cubicBezTo>
                      <a:pt x="186" y="117"/>
                      <a:pt x="186" y="117"/>
                      <a:pt x="186" y="117"/>
                    </a:cubicBezTo>
                    <a:cubicBezTo>
                      <a:pt x="186" y="103"/>
                      <a:pt x="186" y="103"/>
                      <a:pt x="186" y="103"/>
                    </a:cubicBezTo>
                    <a:cubicBezTo>
                      <a:pt x="201" y="103"/>
                      <a:pt x="201" y="103"/>
                      <a:pt x="201" y="103"/>
                    </a:cubicBezTo>
                    <a:lnTo>
                      <a:pt x="201" y="117"/>
                    </a:lnTo>
                    <a:close/>
                    <a:moveTo>
                      <a:pt x="227" y="117"/>
                    </a:moveTo>
                    <a:cubicBezTo>
                      <a:pt x="213" y="117"/>
                      <a:pt x="213" y="117"/>
                      <a:pt x="213" y="117"/>
                    </a:cubicBezTo>
                    <a:cubicBezTo>
                      <a:pt x="213" y="103"/>
                      <a:pt x="213" y="103"/>
                      <a:pt x="213" y="103"/>
                    </a:cubicBezTo>
                    <a:cubicBezTo>
                      <a:pt x="227" y="103"/>
                      <a:pt x="227" y="103"/>
                      <a:pt x="227" y="103"/>
                    </a:cubicBezTo>
                    <a:lnTo>
                      <a:pt x="227" y="117"/>
                    </a:lnTo>
                    <a:close/>
                    <a:moveTo>
                      <a:pt x="254" y="117"/>
                    </a:moveTo>
                    <a:cubicBezTo>
                      <a:pt x="239" y="117"/>
                      <a:pt x="239" y="117"/>
                      <a:pt x="239" y="117"/>
                    </a:cubicBezTo>
                    <a:cubicBezTo>
                      <a:pt x="239" y="103"/>
                      <a:pt x="239" y="103"/>
                      <a:pt x="239" y="103"/>
                    </a:cubicBezTo>
                    <a:cubicBezTo>
                      <a:pt x="254" y="103"/>
                      <a:pt x="254" y="103"/>
                      <a:pt x="254" y="103"/>
                    </a:cubicBezTo>
                    <a:lnTo>
                      <a:pt x="254" y="117"/>
                    </a:lnTo>
                    <a:close/>
                    <a:moveTo>
                      <a:pt x="281" y="117"/>
                    </a:moveTo>
                    <a:cubicBezTo>
                      <a:pt x="266" y="117"/>
                      <a:pt x="266" y="117"/>
                      <a:pt x="266" y="117"/>
                    </a:cubicBezTo>
                    <a:cubicBezTo>
                      <a:pt x="266" y="103"/>
                      <a:pt x="266" y="103"/>
                      <a:pt x="266" y="103"/>
                    </a:cubicBezTo>
                    <a:cubicBezTo>
                      <a:pt x="281" y="103"/>
                      <a:pt x="281" y="103"/>
                      <a:pt x="281" y="103"/>
                    </a:cubicBezTo>
                    <a:lnTo>
                      <a:pt x="281" y="117"/>
                    </a:lnTo>
                    <a:close/>
                    <a:moveTo>
                      <a:pt x="307" y="117"/>
                    </a:moveTo>
                    <a:cubicBezTo>
                      <a:pt x="293" y="117"/>
                      <a:pt x="293" y="117"/>
                      <a:pt x="293" y="117"/>
                    </a:cubicBezTo>
                    <a:cubicBezTo>
                      <a:pt x="293" y="103"/>
                      <a:pt x="293" y="103"/>
                      <a:pt x="293" y="103"/>
                    </a:cubicBezTo>
                    <a:cubicBezTo>
                      <a:pt x="307" y="103"/>
                      <a:pt x="307" y="103"/>
                      <a:pt x="307" y="103"/>
                    </a:cubicBezTo>
                    <a:lnTo>
                      <a:pt x="307" y="117"/>
                    </a:lnTo>
                    <a:close/>
                    <a:moveTo>
                      <a:pt x="334" y="117"/>
                    </a:moveTo>
                    <a:cubicBezTo>
                      <a:pt x="319" y="117"/>
                      <a:pt x="319" y="117"/>
                      <a:pt x="319" y="117"/>
                    </a:cubicBezTo>
                    <a:cubicBezTo>
                      <a:pt x="319" y="103"/>
                      <a:pt x="319" y="103"/>
                      <a:pt x="319" y="103"/>
                    </a:cubicBezTo>
                    <a:cubicBezTo>
                      <a:pt x="334" y="103"/>
                      <a:pt x="334" y="103"/>
                      <a:pt x="334" y="103"/>
                    </a:cubicBezTo>
                    <a:lnTo>
                      <a:pt x="334" y="1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5592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5757" y="524870"/>
            <a:ext cx="2957339" cy="3986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2006221" y="27296"/>
            <a:ext cx="3562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MOCA</a:t>
            </a:r>
            <a:r>
              <a:rPr lang="zh-CN" altLang="en-US" sz="28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程序基本</a:t>
            </a:r>
            <a:r>
              <a:rPr lang="zh-CN" altLang="en-US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用法</a:t>
            </a:r>
            <a:endParaRPr lang="zh-CN" altLang="en-US" sz="2800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633" y="550516"/>
            <a:ext cx="2343150" cy="2796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850" y="3372489"/>
            <a:ext cx="2103437" cy="25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287" y="995451"/>
            <a:ext cx="617220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268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87" y="1069289"/>
            <a:ext cx="38671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2006221" y="27296"/>
            <a:ext cx="3562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MOCA</a:t>
            </a:r>
            <a:r>
              <a:rPr lang="zh-CN" altLang="en-US" sz="28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程序基本</a:t>
            </a:r>
            <a:r>
              <a:rPr lang="zh-CN" altLang="en-US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用法</a:t>
            </a:r>
            <a:endParaRPr lang="zh-CN" altLang="en-US" sz="2800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287" y="741743"/>
            <a:ext cx="5419725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2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8" y="623035"/>
            <a:ext cx="2149677" cy="2779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2006221" y="27296"/>
            <a:ext cx="3562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MOCA</a:t>
            </a:r>
            <a:r>
              <a:rPr lang="zh-CN" altLang="en-US" sz="28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程序基本</a:t>
            </a:r>
            <a:r>
              <a:rPr lang="zh-CN" altLang="en-US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用法</a:t>
            </a:r>
            <a:endParaRPr lang="zh-CN" altLang="en-US" sz="2800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517" y="3359283"/>
            <a:ext cx="4124325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275" y="595739"/>
            <a:ext cx="5537149" cy="3785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76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53" y="553088"/>
            <a:ext cx="167640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48613"/>
            <a:ext cx="2460647" cy="285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758" y="739216"/>
            <a:ext cx="4962525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6283" y="2406091"/>
            <a:ext cx="507682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文本框 5"/>
          <p:cNvSpPr txBox="1"/>
          <p:nvPr/>
        </p:nvSpPr>
        <p:spPr>
          <a:xfrm>
            <a:off x="2006221" y="27296"/>
            <a:ext cx="3562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MOCA</a:t>
            </a:r>
            <a:r>
              <a:rPr lang="zh-CN" altLang="en-US" sz="28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程序基本</a:t>
            </a:r>
            <a:r>
              <a:rPr lang="zh-CN" altLang="en-US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用法</a:t>
            </a:r>
            <a:endParaRPr lang="zh-CN" altLang="en-US" sz="2800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697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4" y="1013274"/>
            <a:ext cx="5705475" cy="4095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871" y="2203224"/>
            <a:ext cx="5410200" cy="8763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871" y="3859900"/>
            <a:ext cx="5676900" cy="666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1829" y="969487"/>
            <a:ext cx="4924425" cy="20764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25488" y="3021700"/>
            <a:ext cx="4233437" cy="15049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006221" y="27296"/>
            <a:ext cx="4244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MOCA</a:t>
            </a:r>
            <a:r>
              <a:rPr lang="zh-CN" altLang="en-US" sz="28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编写中注意问题</a:t>
            </a:r>
          </a:p>
        </p:txBody>
      </p:sp>
    </p:spTree>
    <p:extLst>
      <p:ext uri="{BB962C8B-B14F-4D97-AF65-F5344CB8AC3E}">
        <p14:creationId xmlns:p14="http://schemas.microsoft.com/office/powerpoint/2010/main" val="131216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70" y="671915"/>
            <a:ext cx="3823941" cy="2712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829" y="1558225"/>
            <a:ext cx="5831336" cy="365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2006221" y="27296"/>
            <a:ext cx="4244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MOCA</a:t>
            </a:r>
            <a:r>
              <a:rPr lang="zh-CN" altLang="en-US" sz="28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编写中注意问题</a:t>
            </a:r>
          </a:p>
        </p:txBody>
      </p:sp>
    </p:spTree>
    <p:extLst>
      <p:ext uri="{BB962C8B-B14F-4D97-AF65-F5344CB8AC3E}">
        <p14:creationId xmlns:p14="http://schemas.microsoft.com/office/powerpoint/2010/main" val="18061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6161" y="2033516"/>
            <a:ext cx="26749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7200" b="1">
                <a:solidFill>
                  <a:srgbClr val="2E2E2E"/>
                </a:solidFill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交流内容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844954" y="1624078"/>
            <a:ext cx="5049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FF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01   MCNP</a:t>
            </a:r>
            <a:r>
              <a:rPr lang="zh-CN" altLang="en-US" sz="3200" b="1" dirty="0" smtClean="0">
                <a:solidFill>
                  <a:srgbClr val="00FF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基本结构和例子</a:t>
            </a:r>
            <a:endParaRPr lang="zh-CN" altLang="en-US" sz="3200" b="1" dirty="0">
              <a:solidFill>
                <a:srgbClr val="00FF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44954" y="2527105"/>
            <a:ext cx="7533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66FF66"/>
                </a:solidFill>
                <a:latin typeface="方正姚体" panose="02010601030101010101" pitchFamily="2" charset="-122"/>
                <a:ea typeface="方正姚体" panose="02010601030101010101" pitchFamily="2" charset="-122"/>
              </a:defRPr>
            </a:lvl1pPr>
          </a:lstStyle>
          <a:p>
            <a:r>
              <a:rPr lang="en-US" altLang="zh-CN" dirty="0">
                <a:solidFill>
                  <a:srgbClr val="00FF00"/>
                </a:solidFill>
              </a:rPr>
              <a:t>02   MCNP</a:t>
            </a:r>
            <a:r>
              <a:rPr lang="zh-CN" altLang="en-US" dirty="0">
                <a:solidFill>
                  <a:srgbClr val="00FF00"/>
                </a:solidFill>
              </a:rPr>
              <a:t>编写中遇到的问题及解决方法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844954" y="3430132"/>
            <a:ext cx="4408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66FF66"/>
                </a:solidFill>
                <a:latin typeface="方正姚体" panose="02010601030101010101" pitchFamily="2" charset="-122"/>
                <a:ea typeface="方正姚体" panose="02010601030101010101" pitchFamily="2" charset="-122"/>
              </a:defRPr>
            </a:lvl1pPr>
          </a:lstStyle>
          <a:p>
            <a:r>
              <a:rPr lang="en-US" altLang="zh-CN" dirty="0">
                <a:solidFill>
                  <a:srgbClr val="00FF00"/>
                </a:solidFill>
              </a:rPr>
              <a:t>03   MOCA</a:t>
            </a:r>
            <a:r>
              <a:rPr lang="zh-CN" altLang="en-US" dirty="0">
                <a:solidFill>
                  <a:srgbClr val="00FF00"/>
                </a:solidFill>
              </a:rPr>
              <a:t>程序基本用法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844954" y="4333160"/>
            <a:ext cx="63325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66FF66"/>
                </a:solidFill>
                <a:latin typeface="方正姚体" panose="02010601030101010101" pitchFamily="2" charset="-122"/>
                <a:ea typeface="方正姚体" panose="02010601030101010101" pitchFamily="2" charset="-122"/>
              </a:defRPr>
            </a:lvl1pPr>
          </a:lstStyle>
          <a:p>
            <a:r>
              <a:rPr lang="en-US" altLang="zh-CN" dirty="0">
                <a:solidFill>
                  <a:srgbClr val="00FF00"/>
                </a:solidFill>
              </a:rPr>
              <a:t>04   MOCA</a:t>
            </a:r>
            <a:r>
              <a:rPr lang="zh-CN" altLang="en-US" dirty="0">
                <a:solidFill>
                  <a:srgbClr val="00FF00"/>
                </a:solidFill>
              </a:rPr>
              <a:t>编写中注意问题</a:t>
            </a:r>
          </a:p>
        </p:txBody>
      </p:sp>
    </p:spTree>
    <p:extLst>
      <p:ext uri="{BB962C8B-B14F-4D97-AF65-F5344CB8AC3E}">
        <p14:creationId xmlns:p14="http://schemas.microsoft.com/office/powerpoint/2010/main" val="255408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3882431" y="703101"/>
            <a:ext cx="4091761" cy="4271828"/>
            <a:chOff x="4865070" y="621215"/>
            <a:chExt cx="4091761" cy="4271828"/>
          </a:xfrm>
        </p:grpSpPr>
        <p:grpSp>
          <p:nvGrpSpPr>
            <p:cNvPr id="2" name="组合 1"/>
            <p:cNvGrpSpPr/>
            <p:nvPr/>
          </p:nvGrpSpPr>
          <p:grpSpPr>
            <a:xfrm>
              <a:off x="4865070" y="2364607"/>
              <a:ext cx="1310537" cy="2528436"/>
              <a:chOff x="3936789" y="1303028"/>
              <a:chExt cx="1811071" cy="3494124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4130329" y="2949459"/>
                <a:ext cx="119344" cy="1847693"/>
              </a:xfrm>
              <a:prstGeom prst="rect">
                <a:avLst/>
              </a:prstGeom>
              <a:solidFill>
                <a:srgbClr val="2E2E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" name="Freeform 7"/>
              <p:cNvSpPr>
                <a:spLocks/>
              </p:cNvSpPr>
              <p:nvPr/>
            </p:nvSpPr>
            <p:spPr bwMode="auto">
              <a:xfrm>
                <a:off x="4326393" y="2842902"/>
                <a:ext cx="1421467" cy="1954250"/>
              </a:xfrm>
              <a:custGeom>
                <a:avLst/>
                <a:gdLst>
                  <a:gd name="T0" fmla="*/ 41 w 189"/>
                  <a:gd name="T1" fmla="*/ 0 h 259"/>
                  <a:gd name="T2" fmla="*/ 78 w 189"/>
                  <a:gd name="T3" fmla="*/ 17 h 259"/>
                  <a:gd name="T4" fmla="*/ 114 w 189"/>
                  <a:gd name="T5" fmla="*/ 51 h 259"/>
                  <a:gd name="T6" fmla="*/ 167 w 189"/>
                  <a:gd name="T7" fmla="*/ 57 h 259"/>
                  <a:gd name="T8" fmla="*/ 167 w 189"/>
                  <a:gd name="T9" fmla="*/ 74 h 259"/>
                  <a:gd name="T10" fmla="*/ 108 w 189"/>
                  <a:gd name="T11" fmla="*/ 74 h 259"/>
                  <a:gd name="T12" fmla="*/ 67 w 189"/>
                  <a:gd name="T13" fmla="*/ 46 h 259"/>
                  <a:gd name="T14" fmla="*/ 67 w 189"/>
                  <a:gd name="T15" fmla="*/ 104 h 259"/>
                  <a:gd name="T16" fmla="*/ 79 w 189"/>
                  <a:gd name="T17" fmla="*/ 108 h 259"/>
                  <a:gd name="T18" fmla="*/ 79 w 189"/>
                  <a:gd name="T19" fmla="*/ 83 h 259"/>
                  <a:gd name="T20" fmla="*/ 189 w 189"/>
                  <a:gd name="T21" fmla="*/ 83 h 259"/>
                  <a:gd name="T22" fmla="*/ 189 w 189"/>
                  <a:gd name="T23" fmla="*/ 259 h 259"/>
                  <a:gd name="T24" fmla="*/ 79 w 189"/>
                  <a:gd name="T25" fmla="*/ 259 h 259"/>
                  <a:gd name="T26" fmla="*/ 79 w 189"/>
                  <a:gd name="T27" fmla="*/ 158 h 259"/>
                  <a:gd name="T28" fmla="*/ 37 w 189"/>
                  <a:gd name="T29" fmla="*/ 158 h 259"/>
                  <a:gd name="T30" fmla="*/ 1 w 189"/>
                  <a:gd name="T31" fmla="*/ 120 h 259"/>
                  <a:gd name="T32" fmla="*/ 1 w 189"/>
                  <a:gd name="T33" fmla="*/ 38 h 259"/>
                  <a:gd name="T34" fmla="*/ 41 w 189"/>
                  <a:gd name="T35" fmla="*/ 0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89" h="259">
                    <a:moveTo>
                      <a:pt x="41" y="0"/>
                    </a:moveTo>
                    <a:cubicBezTo>
                      <a:pt x="41" y="0"/>
                      <a:pt x="60" y="0"/>
                      <a:pt x="78" y="17"/>
                    </a:cubicBezTo>
                    <a:cubicBezTo>
                      <a:pt x="96" y="33"/>
                      <a:pt x="114" y="51"/>
                      <a:pt x="114" y="51"/>
                    </a:cubicBezTo>
                    <a:cubicBezTo>
                      <a:pt x="167" y="57"/>
                      <a:pt x="167" y="57"/>
                      <a:pt x="167" y="57"/>
                    </a:cubicBezTo>
                    <a:cubicBezTo>
                      <a:pt x="167" y="74"/>
                      <a:pt x="167" y="74"/>
                      <a:pt x="167" y="74"/>
                    </a:cubicBezTo>
                    <a:cubicBezTo>
                      <a:pt x="108" y="74"/>
                      <a:pt x="108" y="74"/>
                      <a:pt x="108" y="74"/>
                    </a:cubicBezTo>
                    <a:cubicBezTo>
                      <a:pt x="67" y="46"/>
                      <a:pt x="67" y="46"/>
                      <a:pt x="67" y="46"/>
                    </a:cubicBezTo>
                    <a:cubicBezTo>
                      <a:pt x="67" y="104"/>
                      <a:pt x="67" y="104"/>
                      <a:pt x="67" y="104"/>
                    </a:cubicBezTo>
                    <a:cubicBezTo>
                      <a:pt x="79" y="108"/>
                      <a:pt x="79" y="108"/>
                      <a:pt x="79" y="108"/>
                    </a:cubicBezTo>
                    <a:cubicBezTo>
                      <a:pt x="79" y="83"/>
                      <a:pt x="79" y="83"/>
                      <a:pt x="79" y="83"/>
                    </a:cubicBezTo>
                    <a:cubicBezTo>
                      <a:pt x="189" y="83"/>
                      <a:pt x="189" y="83"/>
                      <a:pt x="189" y="83"/>
                    </a:cubicBezTo>
                    <a:cubicBezTo>
                      <a:pt x="189" y="259"/>
                      <a:pt x="189" y="259"/>
                      <a:pt x="189" y="259"/>
                    </a:cubicBezTo>
                    <a:cubicBezTo>
                      <a:pt x="79" y="259"/>
                      <a:pt x="79" y="259"/>
                      <a:pt x="79" y="259"/>
                    </a:cubicBezTo>
                    <a:cubicBezTo>
                      <a:pt x="79" y="158"/>
                      <a:pt x="79" y="158"/>
                      <a:pt x="79" y="158"/>
                    </a:cubicBezTo>
                    <a:cubicBezTo>
                      <a:pt x="37" y="158"/>
                      <a:pt x="37" y="158"/>
                      <a:pt x="37" y="158"/>
                    </a:cubicBezTo>
                    <a:cubicBezTo>
                      <a:pt x="37" y="158"/>
                      <a:pt x="1" y="158"/>
                      <a:pt x="1" y="120"/>
                    </a:cubicBezTo>
                    <a:cubicBezTo>
                      <a:pt x="1" y="90"/>
                      <a:pt x="1" y="38"/>
                      <a:pt x="1" y="38"/>
                    </a:cubicBezTo>
                    <a:cubicBezTo>
                      <a:pt x="1" y="38"/>
                      <a:pt x="0" y="1"/>
                      <a:pt x="41" y="0"/>
                    </a:cubicBezTo>
                    <a:close/>
                  </a:path>
                </a:pathLst>
              </a:custGeom>
              <a:solidFill>
                <a:srgbClr val="2E2E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" name="Freeform 8"/>
              <p:cNvSpPr>
                <a:spLocks/>
              </p:cNvSpPr>
              <p:nvPr/>
            </p:nvSpPr>
            <p:spPr bwMode="auto">
              <a:xfrm>
                <a:off x="5334420" y="2949459"/>
                <a:ext cx="149179" cy="264261"/>
              </a:xfrm>
              <a:custGeom>
                <a:avLst/>
                <a:gdLst>
                  <a:gd name="T0" fmla="*/ 0 w 70"/>
                  <a:gd name="T1" fmla="*/ 11 h 124"/>
                  <a:gd name="T2" fmla="*/ 31 w 70"/>
                  <a:gd name="T3" fmla="*/ 0 h 124"/>
                  <a:gd name="T4" fmla="*/ 70 w 70"/>
                  <a:gd name="T5" fmla="*/ 124 h 124"/>
                  <a:gd name="T6" fmla="*/ 35 w 70"/>
                  <a:gd name="T7" fmla="*/ 120 h 124"/>
                  <a:gd name="T8" fmla="*/ 0 w 70"/>
                  <a:gd name="T9" fmla="*/ 11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0" h="124">
                    <a:moveTo>
                      <a:pt x="0" y="11"/>
                    </a:moveTo>
                    <a:lnTo>
                      <a:pt x="31" y="0"/>
                    </a:lnTo>
                    <a:lnTo>
                      <a:pt x="70" y="124"/>
                    </a:lnTo>
                    <a:lnTo>
                      <a:pt x="35" y="12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2E2E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grpSp>
            <p:nvGrpSpPr>
              <p:cNvPr id="7" name="组合 6"/>
              <p:cNvGrpSpPr/>
              <p:nvPr/>
            </p:nvGrpSpPr>
            <p:grpSpPr>
              <a:xfrm>
                <a:off x="3936789" y="1303028"/>
                <a:ext cx="1379538" cy="1448409"/>
                <a:chOff x="1511660" y="1527445"/>
                <a:chExt cx="3868662" cy="4061795"/>
              </a:xfrm>
              <a:solidFill>
                <a:srgbClr val="2E2E2E"/>
              </a:solidFill>
            </p:grpSpPr>
            <p:sp>
              <p:nvSpPr>
                <p:cNvPr id="8" name="椭圆 7"/>
                <p:cNvSpPr/>
                <p:nvPr/>
              </p:nvSpPr>
              <p:spPr>
                <a:xfrm>
                  <a:off x="2017859" y="2564904"/>
                  <a:ext cx="3024336" cy="3024336"/>
                </a:xfrm>
                <a:prstGeom prst="ellipse">
                  <a:avLst/>
                </a:prstGeom>
                <a:solidFill>
                  <a:schemeClr val="bg1"/>
                </a:solidFill>
                <a:ln w="57150">
                  <a:solidFill>
                    <a:srgbClr val="2E2E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9" name="Freeform 5"/>
                <p:cNvSpPr>
                  <a:spLocks/>
                </p:cNvSpPr>
                <p:nvPr/>
              </p:nvSpPr>
              <p:spPr bwMode="auto">
                <a:xfrm>
                  <a:off x="1511660" y="2060848"/>
                  <a:ext cx="3868662" cy="2219448"/>
                </a:xfrm>
                <a:custGeom>
                  <a:avLst/>
                  <a:gdLst>
                    <a:gd name="T0" fmla="*/ 94 w 239"/>
                    <a:gd name="T1" fmla="*/ 104 h 153"/>
                    <a:gd name="T2" fmla="*/ 104 w 239"/>
                    <a:gd name="T3" fmla="*/ 139 h 153"/>
                    <a:gd name="T4" fmla="*/ 137 w 239"/>
                    <a:gd name="T5" fmla="*/ 104 h 153"/>
                    <a:gd name="T6" fmla="*/ 148 w 239"/>
                    <a:gd name="T7" fmla="*/ 138 h 153"/>
                    <a:gd name="T8" fmla="*/ 178 w 239"/>
                    <a:gd name="T9" fmla="*/ 101 h 153"/>
                    <a:gd name="T10" fmla="*/ 212 w 239"/>
                    <a:gd name="T11" fmla="*/ 147 h 153"/>
                    <a:gd name="T12" fmla="*/ 213 w 239"/>
                    <a:gd name="T13" fmla="*/ 150 h 153"/>
                    <a:gd name="T14" fmla="*/ 213 w 239"/>
                    <a:gd name="T15" fmla="*/ 153 h 153"/>
                    <a:gd name="T16" fmla="*/ 229 w 239"/>
                    <a:gd name="T17" fmla="*/ 117 h 153"/>
                    <a:gd name="T18" fmla="*/ 222 w 239"/>
                    <a:gd name="T19" fmla="*/ 38 h 153"/>
                    <a:gd name="T20" fmla="*/ 161 w 239"/>
                    <a:gd name="T21" fmla="*/ 19 h 153"/>
                    <a:gd name="T22" fmla="*/ 112 w 239"/>
                    <a:gd name="T23" fmla="*/ 0 h 153"/>
                    <a:gd name="T24" fmla="*/ 41 w 239"/>
                    <a:gd name="T25" fmla="*/ 34 h 153"/>
                    <a:gd name="T26" fmla="*/ 47 w 239"/>
                    <a:gd name="T27" fmla="*/ 149 h 153"/>
                    <a:gd name="T28" fmla="*/ 94 w 239"/>
                    <a:gd name="T29" fmla="*/ 104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39" h="153">
                      <a:moveTo>
                        <a:pt x="94" y="104"/>
                      </a:moveTo>
                      <a:cubicBezTo>
                        <a:pt x="102" y="119"/>
                        <a:pt x="104" y="139"/>
                        <a:pt x="104" y="139"/>
                      </a:cubicBezTo>
                      <a:cubicBezTo>
                        <a:pt x="104" y="139"/>
                        <a:pt x="126" y="127"/>
                        <a:pt x="137" y="104"/>
                      </a:cubicBezTo>
                      <a:cubicBezTo>
                        <a:pt x="146" y="118"/>
                        <a:pt x="148" y="138"/>
                        <a:pt x="148" y="138"/>
                      </a:cubicBezTo>
                      <a:cubicBezTo>
                        <a:pt x="148" y="138"/>
                        <a:pt x="172" y="121"/>
                        <a:pt x="178" y="101"/>
                      </a:cubicBezTo>
                      <a:cubicBezTo>
                        <a:pt x="199" y="114"/>
                        <a:pt x="207" y="129"/>
                        <a:pt x="212" y="147"/>
                      </a:cubicBezTo>
                      <a:cubicBezTo>
                        <a:pt x="212" y="148"/>
                        <a:pt x="213" y="149"/>
                        <a:pt x="213" y="150"/>
                      </a:cubicBezTo>
                      <a:cubicBezTo>
                        <a:pt x="213" y="152"/>
                        <a:pt x="213" y="153"/>
                        <a:pt x="213" y="153"/>
                      </a:cubicBezTo>
                      <a:cubicBezTo>
                        <a:pt x="213" y="153"/>
                        <a:pt x="222" y="138"/>
                        <a:pt x="229" y="117"/>
                      </a:cubicBezTo>
                      <a:cubicBezTo>
                        <a:pt x="236" y="93"/>
                        <a:pt x="239" y="62"/>
                        <a:pt x="222" y="38"/>
                      </a:cubicBezTo>
                      <a:cubicBezTo>
                        <a:pt x="205" y="14"/>
                        <a:pt x="177" y="14"/>
                        <a:pt x="161" y="19"/>
                      </a:cubicBezTo>
                      <a:cubicBezTo>
                        <a:pt x="146" y="6"/>
                        <a:pt x="129" y="0"/>
                        <a:pt x="112" y="0"/>
                      </a:cubicBezTo>
                      <a:cubicBezTo>
                        <a:pt x="73" y="1"/>
                        <a:pt x="42" y="33"/>
                        <a:pt x="41" y="34"/>
                      </a:cubicBezTo>
                      <a:cubicBezTo>
                        <a:pt x="0" y="74"/>
                        <a:pt x="43" y="143"/>
                        <a:pt x="47" y="149"/>
                      </a:cubicBezTo>
                      <a:cubicBezTo>
                        <a:pt x="48" y="149"/>
                        <a:pt x="77" y="133"/>
                        <a:pt x="94" y="10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  <p:sp>
              <p:nvSpPr>
                <p:cNvPr id="10" name="矩形 9"/>
                <p:cNvSpPr/>
                <p:nvPr/>
              </p:nvSpPr>
              <p:spPr>
                <a:xfrm>
                  <a:off x="2411760" y="4252862"/>
                  <a:ext cx="1034231" cy="11224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1" name="矩形 10"/>
                <p:cNvSpPr/>
                <p:nvPr/>
              </p:nvSpPr>
              <p:spPr>
                <a:xfrm>
                  <a:off x="3717640" y="4252862"/>
                  <a:ext cx="1034231" cy="112242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2" name="Freeform 5"/>
                <p:cNvSpPr>
                  <a:spLocks/>
                </p:cNvSpPr>
                <p:nvPr/>
              </p:nvSpPr>
              <p:spPr bwMode="auto">
                <a:xfrm>
                  <a:off x="1750185" y="1527445"/>
                  <a:ext cx="3325872" cy="2611004"/>
                </a:xfrm>
                <a:custGeom>
                  <a:avLst/>
                  <a:gdLst>
                    <a:gd name="T0" fmla="*/ 94 w 239"/>
                    <a:gd name="T1" fmla="*/ 104 h 153"/>
                    <a:gd name="T2" fmla="*/ 104 w 239"/>
                    <a:gd name="T3" fmla="*/ 139 h 153"/>
                    <a:gd name="T4" fmla="*/ 137 w 239"/>
                    <a:gd name="T5" fmla="*/ 104 h 153"/>
                    <a:gd name="T6" fmla="*/ 148 w 239"/>
                    <a:gd name="T7" fmla="*/ 138 h 153"/>
                    <a:gd name="T8" fmla="*/ 178 w 239"/>
                    <a:gd name="T9" fmla="*/ 101 h 153"/>
                    <a:gd name="T10" fmla="*/ 212 w 239"/>
                    <a:gd name="T11" fmla="*/ 147 h 153"/>
                    <a:gd name="T12" fmla="*/ 213 w 239"/>
                    <a:gd name="T13" fmla="*/ 150 h 153"/>
                    <a:gd name="T14" fmla="*/ 213 w 239"/>
                    <a:gd name="T15" fmla="*/ 153 h 153"/>
                    <a:gd name="T16" fmla="*/ 229 w 239"/>
                    <a:gd name="T17" fmla="*/ 117 h 153"/>
                    <a:gd name="T18" fmla="*/ 222 w 239"/>
                    <a:gd name="T19" fmla="*/ 38 h 153"/>
                    <a:gd name="T20" fmla="*/ 161 w 239"/>
                    <a:gd name="T21" fmla="*/ 19 h 153"/>
                    <a:gd name="T22" fmla="*/ 112 w 239"/>
                    <a:gd name="T23" fmla="*/ 0 h 153"/>
                    <a:gd name="T24" fmla="*/ 41 w 239"/>
                    <a:gd name="T25" fmla="*/ 34 h 153"/>
                    <a:gd name="T26" fmla="*/ 47 w 239"/>
                    <a:gd name="T27" fmla="*/ 149 h 153"/>
                    <a:gd name="T28" fmla="*/ 94 w 239"/>
                    <a:gd name="T29" fmla="*/ 104 h 153"/>
                    <a:gd name="connsiteX0" fmla="*/ 2954 w 8835"/>
                    <a:gd name="connsiteY0" fmla="*/ 7177 h 10380"/>
                    <a:gd name="connsiteX1" fmla="*/ 3372 w 8835"/>
                    <a:gd name="connsiteY1" fmla="*/ 9465 h 10380"/>
                    <a:gd name="connsiteX2" fmla="*/ 4753 w 8835"/>
                    <a:gd name="connsiteY2" fmla="*/ 7177 h 10380"/>
                    <a:gd name="connsiteX3" fmla="*/ 5213 w 8835"/>
                    <a:gd name="connsiteY3" fmla="*/ 9400 h 10380"/>
                    <a:gd name="connsiteX4" fmla="*/ 6469 w 8835"/>
                    <a:gd name="connsiteY4" fmla="*/ 6981 h 10380"/>
                    <a:gd name="connsiteX5" fmla="*/ 7891 w 8835"/>
                    <a:gd name="connsiteY5" fmla="*/ 9988 h 10380"/>
                    <a:gd name="connsiteX6" fmla="*/ 7933 w 8835"/>
                    <a:gd name="connsiteY6" fmla="*/ 10184 h 10380"/>
                    <a:gd name="connsiteX7" fmla="*/ 7933 w 8835"/>
                    <a:gd name="connsiteY7" fmla="*/ 10380 h 10380"/>
                    <a:gd name="connsiteX8" fmla="*/ 8603 w 8835"/>
                    <a:gd name="connsiteY8" fmla="*/ 8027 h 10380"/>
                    <a:gd name="connsiteX9" fmla="*/ 8310 w 8835"/>
                    <a:gd name="connsiteY9" fmla="*/ 2864 h 10380"/>
                    <a:gd name="connsiteX10" fmla="*/ 5757 w 8835"/>
                    <a:gd name="connsiteY10" fmla="*/ 1622 h 10380"/>
                    <a:gd name="connsiteX11" fmla="*/ 3992 w 8835"/>
                    <a:gd name="connsiteY11" fmla="*/ 0 h 10380"/>
                    <a:gd name="connsiteX12" fmla="*/ 736 w 8835"/>
                    <a:gd name="connsiteY12" fmla="*/ 2602 h 10380"/>
                    <a:gd name="connsiteX13" fmla="*/ 988 w 8835"/>
                    <a:gd name="connsiteY13" fmla="*/ 10119 h 10380"/>
                    <a:gd name="connsiteX14" fmla="*/ 2954 w 8835"/>
                    <a:gd name="connsiteY14" fmla="*/ 7177 h 10380"/>
                    <a:gd name="connsiteX0" fmla="*/ 3344 w 9895"/>
                    <a:gd name="connsiteY0" fmla="*/ 6940 h 10026"/>
                    <a:gd name="connsiteX1" fmla="*/ 3817 w 9895"/>
                    <a:gd name="connsiteY1" fmla="*/ 9144 h 10026"/>
                    <a:gd name="connsiteX2" fmla="*/ 5380 w 9895"/>
                    <a:gd name="connsiteY2" fmla="*/ 6940 h 10026"/>
                    <a:gd name="connsiteX3" fmla="*/ 5900 w 9895"/>
                    <a:gd name="connsiteY3" fmla="*/ 9082 h 10026"/>
                    <a:gd name="connsiteX4" fmla="*/ 7322 w 9895"/>
                    <a:gd name="connsiteY4" fmla="*/ 6751 h 10026"/>
                    <a:gd name="connsiteX5" fmla="*/ 8932 w 9895"/>
                    <a:gd name="connsiteY5" fmla="*/ 9648 h 10026"/>
                    <a:gd name="connsiteX6" fmla="*/ 8979 w 9895"/>
                    <a:gd name="connsiteY6" fmla="*/ 9837 h 10026"/>
                    <a:gd name="connsiteX7" fmla="*/ 8979 w 9895"/>
                    <a:gd name="connsiteY7" fmla="*/ 10026 h 10026"/>
                    <a:gd name="connsiteX8" fmla="*/ 9737 w 9895"/>
                    <a:gd name="connsiteY8" fmla="*/ 7759 h 10026"/>
                    <a:gd name="connsiteX9" fmla="*/ 9406 w 9895"/>
                    <a:gd name="connsiteY9" fmla="*/ 2785 h 10026"/>
                    <a:gd name="connsiteX10" fmla="*/ 7107 w 9895"/>
                    <a:gd name="connsiteY10" fmla="*/ 1443 h 10026"/>
                    <a:gd name="connsiteX11" fmla="*/ 4518 w 9895"/>
                    <a:gd name="connsiteY11" fmla="*/ 26 h 10026"/>
                    <a:gd name="connsiteX12" fmla="*/ 833 w 9895"/>
                    <a:gd name="connsiteY12" fmla="*/ 2533 h 10026"/>
                    <a:gd name="connsiteX13" fmla="*/ 1118 w 9895"/>
                    <a:gd name="connsiteY13" fmla="*/ 9775 h 10026"/>
                    <a:gd name="connsiteX14" fmla="*/ 3344 w 9895"/>
                    <a:gd name="connsiteY14" fmla="*/ 6940 h 10026"/>
                    <a:gd name="connsiteX0" fmla="*/ 3379 w 10100"/>
                    <a:gd name="connsiteY0" fmla="*/ 6922 h 10000"/>
                    <a:gd name="connsiteX1" fmla="*/ 3858 w 10100"/>
                    <a:gd name="connsiteY1" fmla="*/ 9120 h 10000"/>
                    <a:gd name="connsiteX2" fmla="*/ 5437 w 10100"/>
                    <a:gd name="connsiteY2" fmla="*/ 6922 h 10000"/>
                    <a:gd name="connsiteX3" fmla="*/ 5963 w 10100"/>
                    <a:gd name="connsiteY3" fmla="*/ 9058 h 10000"/>
                    <a:gd name="connsiteX4" fmla="*/ 7400 w 10100"/>
                    <a:gd name="connsiteY4" fmla="*/ 6733 h 10000"/>
                    <a:gd name="connsiteX5" fmla="*/ 9027 w 10100"/>
                    <a:gd name="connsiteY5" fmla="*/ 9623 h 10000"/>
                    <a:gd name="connsiteX6" fmla="*/ 9074 w 10100"/>
                    <a:gd name="connsiteY6" fmla="*/ 9811 h 10000"/>
                    <a:gd name="connsiteX7" fmla="*/ 9074 w 10100"/>
                    <a:gd name="connsiteY7" fmla="*/ 10000 h 10000"/>
                    <a:gd name="connsiteX8" fmla="*/ 9840 w 10100"/>
                    <a:gd name="connsiteY8" fmla="*/ 7739 h 10000"/>
                    <a:gd name="connsiteX9" fmla="*/ 9778 w 10100"/>
                    <a:gd name="connsiteY9" fmla="*/ 2997 h 10000"/>
                    <a:gd name="connsiteX10" fmla="*/ 7182 w 10100"/>
                    <a:gd name="connsiteY10" fmla="*/ 1439 h 10000"/>
                    <a:gd name="connsiteX11" fmla="*/ 4566 w 10100"/>
                    <a:gd name="connsiteY11" fmla="*/ 26 h 10000"/>
                    <a:gd name="connsiteX12" fmla="*/ 842 w 10100"/>
                    <a:gd name="connsiteY12" fmla="*/ 2526 h 10000"/>
                    <a:gd name="connsiteX13" fmla="*/ 1130 w 10100"/>
                    <a:gd name="connsiteY13" fmla="*/ 9750 h 10000"/>
                    <a:gd name="connsiteX14" fmla="*/ 3379 w 10100"/>
                    <a:gd name="connsiteY14" fmla="*/ 6922 h 10000"/>
                    <a:gd name="connsiteX0" fmla="*/ 3379 w 10100"/>
                    <a:gd name="connsiteY0" fmla="*/ 6922 h 10000"/>
                    <a:gd name="connsiteX1" fmla="*/ 3858 w 10100"/>
                    <a:gd name="connsiteY1" fmla="*/ 9120 h 10000"/>
                    <a:gd name="connsiteX2" fmla="*/ 5437 w 10100"/>
                    <a:gd name="connsiteY2" fmla="*/ 6922 h 10000"/>
                    <a:gd name="connsiteX3" fmla="*/ 5963 w 10100"/>
                    <a:gd name="connsiteY3" fmla="*/ 9058 h 10000"/>
                    <a:gd name="connsiteX4" fmla="*/ 7400 w 10100"/>
                    <a:gd name="connsiteY4" fmla="*/ 6733 h 10000"/>
                    <a:gd name="connsiteX5" fmla="*/ 9027 w 10100"/>
                    <a:gd name="connsiteY5" fmla="*/ 9623 h 10000"/>
                    <a:gd name="connsiteX6" fmla="*/ 9074 w 10100"/>
                    <a:gd name="connsiteY6" fmla="*/ 9811 h 10000"/>
                    <a:gd name="connsiteX7" fmla="*/ 9074 w 10100"/>
                    <a:gd name="connsiteY7" fmla="*/ 10000 h 10000"/>
                    <a:gd name="connsiteX8" fmla="*/ 9840 w 10100"/>
                    <a:gd name="connsiteY8" fmla="*/ 7739 h 10000"/>
                    <a:gd name="connsiteX9" fmla="*/ 9778 w 10100"/>
                    <a:gd name="connsiteY9" fmla="*/ 2997 h 10000"/>
                    <a:gd name="connsiteX10" fmla="*/ 7182 w 10100"/>
                    <a:gd name="connsiteY10" fmla="*/ 1439 h 10000"/>
                    <a:gd name="connsiteX11" fmla="*/ 4132 w 10100"/>
                    <a:gd name="connsiteY11" fmla="*/ 26 h 10000"/>
                    <a:gd name="connsiteX12" fmla="*/ 842 w 10100"/>
                    <a:gd name="connsiteY12" fmla="*/ 2526 h 10000"/>
                    <a:gd name="connsiteX13" fmla="*/ 1130 w 10100"/>
                    <a:gd name="connsiteY13" fmla="*/ 9750 h 10000"/>
                    <a:gd name="connsiteX14" fmla="*/ 3379 w 10100"/>
                    <a:gd name="connsiteY14" fmla="*/ 6922 h 10000"/>
                    <a:gd name="connsiteX0" fmla="*/ 3419 w 10140"/>
                    <a:gd name="connsiteY0" fmla="*/ 6910 h 9988"/>
                    <a:gd name="connsiteX1" fmla="*/ 3898 w 10140"/>
                    <a:gd name="connsiteY1" fmla="*/ 9108 h 9988"/>
                    <a:gd name="connsiteX2" fmla="*/ 5477 w 10140"/>
                    <a:gd name="connsiteY2" fmla="*/ 6910 h 9988"/>
                    <a:gd name="connsiteX3" fmla="*/ 6003 w 10140"/>
                    <a:gd name="connsiteY3" fmla="*/ 9046 h 9988"/>
                    <a:gd name="connsiteX4" fmla="*/ 7440 w 10140"/>
                    <a:gd name="connsiteY4" fmla="*/ 6721 h 9988"/>
                    <a:gd name="connsiteX5" fmla="*/ 9067 w 10140"/>
                    <a:gd name="connsiteY5" fmla="*/ 9611 h 9988"/>
                    <a:gd name="connsiteX6" fmla="*/ 9114 w 10140"/>
                    <a:gd name="connsiteY6" fmla="*/ 9799 h 9988"/>
                    <a:gd name="connsiteX7" fmla="*/ 9114 w 10140"/>
                    <a:gd name="connsiteY7" fmla="*/ 9988 h 9988"/>
                    <a:gd name="connsiteX8" fmla="*/ 9880 w 10140"/>
                    <a:gd name="connsiteY8" fmla="*/ 7727 h 9988"/>
                    <a:gd name="connsiteX9" fmla="*/ 9818 w 10140"/>
                    <a:gd name="connsiteY9" fmla="*/ 2985 h 9988"/>
                    <a:gd name="connsiteX10" fmla="*/ 7222 w 10140"/>
                    <a:gd name="connsiteY10" fmla="*/ 1427 h 9988"/>
                    <a:gd name="connsiteX11" fmla="*/ 4172 w 10140"/>
                    <a:gd name="connsiteY11" fmla="*/ 14 h 9988"/>
                    <a:gd name="connsiteX12" fmla="*/ 828 w 10140"/>
                    <a:gd name="connsiteY12" fmla="*/ 2149 h 9988"/>
                    <a:gd name="connsiteX13" fmla="*/ 1170 w 10140"/>
                    <a:gd name="connsiteY13" fmla="*/ 9738 h 9988"/>
                    <a:gd name="connsiteX14" fmla="*/ 3419 w 10140"/>
                    <a:gd name="connsiteY14" fmla="*/ 6910 h 9988"/>
                    <a:gd name="connsiteX0" fmla="*/ 2911 w 9539"/>
                    <a:gd name="connsiteY0" fmla="*/ 6927 h 10009"/>
                    <a:gd name="connsiteX1" fmla="*/ 3383 w 9539"/>
                    <a:gd name="connsiteY1" fmla="*/ 9128 h 10009"/>
                    <a:gd name="connsiteX2" fmla="*/ 4940 w 9539"/>
                    <a:gd name="connsiteY2" fmla="*/ 6927 h 10009"/>
                    <a:gd name="connsiteX3" fmla="*/ 5459 w 9539"/>
                    <a:gd name="connsiteY3" fmla="*/ 9066 h 10009"/>
                    <a:gd name="connsiteX4" fmla="*/ 6876 w 9539"/>
                    <a:gd name="connsiteY4" fmla="*/ 6738 h 10009"/>
                    <a:gd name="connsiteX5" fmla="*/ 8481 w 9539"/>
                    <a:gd name="connsiteY5" fmla="*/ 9632 h 10009"/>
                    <a:gd name="connsiteX6" fmla="*/ 8527 w 9539"/>
                    <a:gd name="connsiteY6" fmla="*/ 9820 h 10009"/>
                    <a:gd name="connsiteX7" fmla="*/ 8527 w 9539"/>
                    <a:gd name="connsiteY7" fmla="*/ 10009 h 10009"/>
                    <a:gd name="connsiteX8" fmla="*/ 9283 w 9539"/>
                    <a:gd name="connsiteY8" fmla="*/ 7745 h 10009"/>
                    <a:gd name="connsiteX9" fmla="*/ 9221 w 9539"/>
                    <a:gd name="connsiteY9" fmla="*/ 2998 h 10009"/>
                    <a:gd name="connsiteX10" fmla="*/ 6661 w 9539"/>
                    <a:gd name="connsiteY10" fmla="*/ 1438 h 10009"/>
                    <a:gd name="connsiteX11" fmla="*/ 3653 w 9539"/>
                    <a:gd name="connsiteY11" fmla="*/ 23 h 10009"/>
                    <a:gd name="connsiteX12" fmla="*/ 999 w 9539"/>
                    <a:gd name="connsiteY12" fmla="*/ 2453 h 10009"/>
                    <a:gd name="connsiteX13" fmla="*/ 693 w 9539"/>
                    <a:gd name="connsiteY13" fmla="*/ 9759 h 10009"/>
                    <a:gd name="connsiteX14" fmla="*/ 2911 w 9539"/>
                    <a:gd name="connsiteY14" fmla="*/ 6927 h 100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9539" h="10009">
                      <a:moveTo>
                        <a:pt x="2911" y="6927"/>
                      </a:moveTo>
                      <a:cubicBezTo>
                        <a:pt x="3289" y="7871"/>
                        <a:pt x="3383" y="9128"/>
                        <a:pt x="3383" y="9128"/>
                      </a:cubicBezTo>
                      <a:cubicBezTo>
                        <a:pt x="3383" y="9128"/>
                        <a:pt x="4422" y="8374"/>
                        <a:pt x="4940" y="6927"/>
                      </a:cubicBezTo>
                      <a:cubicBezTo>
                        <a:pt x="5365" y="7808"/>
                        <a:pt x="5459" y="9066"/>
                        <a:pt x="5459" y="9066"/>
                      </a:cubicBezTo>
                      <a:cubicBezTo>
                        <a:pt x="5459" y="9066"/>
                        <a:pt x="6593" y="7997"/>
                        <a:pt x="6876" y="6738"/>
                      </a:cubicBezTo>
                      <a:cubicBezTo>
                        <a:pt x="7866" y="7556"/>
                        <a:pt x="8244" y="8499"/>
                        <a:pt x="8481" y="9632"/>
                      </a:cubicBezTo>
                      <a:cubicBezTo>
                        <a:pt x="8481" y="9695"/>
                        <a:pt x="8527" y="9759"/>
                        <a:pt x="8527" y="9820"/>
                      </a:cubicBezTo>
                      <a:lnTo>
                        <a:pt x="8527" y="10009"/>
                      </a:lnTo>
                      <a:cubicBezTo>
                        <a:pt x="8527" y="10009"/>
                        <a:pt x="8953" y="9066"/>
                        <a:pt x="9283" y="7745"/>
                      </a:cubicBezTo>
                      <a:cubicBezTo>
                        <a:pt x="9613" y="6236"/>
                        <a:pt x="9657" y="4049"/>
                        <a:pt x="9221" y="2998"/>
                      </a:cubicBezTo>
                      <a:cubicBezTo>
                        <a:pt x="8785" y="1946"/>
                        <a:pt x="7417" y="1123"/>
                        <a:pt x="6661" y="1438"/>
                      </a:cubicBezTo>
                      <a:cubicBezTo>
                        <a:pt x="5954" y="620"/>
                        <a:pt x="4597" y="-146"/>
                        <a:pt x="3653" y="23"/>
                      </a:cubicBezTo>
                      <a:cubicBezTo>
                        <a:pt x="2709" y="192"/>
                        <a:pt x="1046" y="2391"/>
                        <a:pt x="999" y="2453"/>
                      </a:cubicBezTo>
                      <a:cubicBezTo>
                        <a:pt x="-936" y="4969"/>
                        <a:pt x="503" y="9380"/>
                        <a:pt x="693" y="9759"/>
                      </a:cubicBezTo>
                      <a:cubicBezTo>
                        <a:pt x="739" y="9759"/>
                        <a:pt x="2109" y="8751"/>
                        <a:pt x="2911" y="692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  <p:sp>
              <p:nvSpPr>
                <p:cNvPr id="13" name="椭圆 12"/>
                <p:cNvSpPr/>
                <p:nvPr/>
              </p:nvSpPr>
              <p:spPr>
                <a:xfrm>
                  <a:off x="2691529" y="4252863"/>
                  <a:ext cx="288031" cy="19705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4" name="椭圆 13"/>
                <p:cNvSpPr/>
                <p:nvPr/>
              </p:nvSpPr>
              <p:spPr>
                <a:xfrm>
                  <a:off x="3977788" y="4252863"/>
                  <a:ext cx="288031" cy="197051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grpSp>
          <p:nvGrpSpPr>
            <p:cNvPr id="29" name="组合 28"/>
            <p:cNvGrpSpPr/>
            <p:nvPr/>
          </p:nvGrpSpPr>
          <p:grpSpPr>
            <a:xfrm>
              <a:off x="6465457" y="621215"/>
              <a:ext cx="2491374" cy="2512983"/>
              <a:chOff x="8344785" y="417245"/>
              <a:chExt cx="2491374" cy="2512983"/>
            </a:xfrm>
          </p:grpSpPr>
          <p:grpSp>
            <p:nvGrpSpPr>
              <p:cNvPr id="15" name="组合 14"/>
              <p:cNvGrpSpPr/>
              <p:nvPr/>
            </p:nvGrpSpPr>
            <p:grpSpPr>
              <a:xfrm rot="2047524">
                <a:off x="8344785" y="417245"/>
                <a:ext cx="2491374" cy="2512983"/>
                <a:chOff x="5113440" y="508463"/>
                <a:chExt cx="3421327" cy="3451002"/>
              </a:xfrm>
            </p:grpSpPr>
            <p:sp>
              <p:nvSpPr>
                <p:cNvPr id="16" name="椭圆 15"/>
                <p:cNvSpPr/>
                <p:nvPr/>
              </p:nvSpPr>
              <p:spPr>
                <a:xfrm>
                  <a:off x="5113440" y="508463"/>
                  <a:ext cx="3421327" cy="3421327"/>
                </a:xfrm>
                <a:prstGeom prst="ellipse">
                  <a:avLst/>
                </a:prstGeom>
                <a:solidFill>
                  <a:srgbClr val="E6E6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7" name="等腰三角形 16"/>
                <p:cNvSpPr/>
                <p:nvPr/>
              </p:nvSpPr>
              <p:spPr>
                <a:xfrm rot="13041700">
                  <a:off x="5498405" y="3231136"/>
                  <a:ext cx="844862" cy="728329"/>
                </a:xfrm>
                <a:prstGeom prst="triangle">
                  <a:avLst/>
                </a:prstGeom>
                <a:solidFill>
                  <a:srgbClr val="E6E6E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8" name="矩形 17"/>
              <p:cNvSpPr/>
              <p:nvPr/>
            </p:nvSpPr>
            <p:spPr>
              <a:xfrm>
                <a:off x="8612981" y="1087555"/>
                <a:ext cx="2031325" cy="1384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3600" b="1" dirty="0">
                    <a:solidFill>
                      <a:srgbClr val="2E2E2E"/>
                    </a:solidFill>
                  </a:rPr>
                  <a:t>好了</a:t>
                </a:r>
                <a:r>
                  <a:rPr lang="zh-CN" altLang="en-US" sz="3600" b="1" dirty="0" smtClean="0">
                    <a:solidFill>
                      <a:srgbClr val="2E2E2E"/>
                    </a:solidFill>
                  </a:rPr>
                  <a:t>，</a:t>
                </a:r>
                <a:endParaRPr lang="en-US" altLang="zh-CN" sz="3600" b="1" dirty="0" smtClean="0">
                  <a:solidFill>
                    <a:srgbClr val="2E2E2E"/>
                  </a:solidFill>
                </a:endParaRPr>
              </a:p>
              <a:p>
                <a:r>
                  <a:rPr lang="zh-CN" altLang="en-US" sz="4800" dirty="0" smtClean="0">
                    <a:solidFill>
                      <a:srgbClr val="2E2E2E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吃饭去</a:t>
                </a:r>
                <a:endParaRPr lang="zh-CN" altLang="en-US" sz="4800" dirty="0">
                  <a:solidFill>
                    <a:srgbClr val="2E2E2E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</p:grpSp>
        <p:sp>
          <p:nvSpPr>
            <p:cNvPr id="19" name="矩形 18"/>
            <p:cNvSpPr/>
            <p:nvPr/>
          </p:nvSpPr>
          <p:spPr>
            <a:xfrm>
              <a:off x="5575753" y="3924052"/>
              <a:ext cx="1779408" cy="955343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弦形 19"/>
            <p:cNvSpPr/>
            <p:nvPr/>
          </p:nvSpPr>
          <p:spPr>
            <a:xfrm rot="16717146">
              <a:off x="5769280" y="3383028"/>
              <a:ext cx="648274" cy="445153"/>
            </a:xfrm>
            <a:prstGeom prst="chord">
              <a:avLst>
                <a:gd name="adj1" fmla="val 2622075"/>
                <a:gd name="adj2" fmla="val 17911403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21"/>
            <p:cNvSpPr/>
            <p:nvPr/>
          </p:nvSpPr>
          <p:spPr>
            <a:xfrm>
              <a:off x="5876431" y="3365914"/>
              <a:ext cx="431651" cy="27610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4" name="曲线连接符 23"/>
            <p:cNvCxnSpPr>
              <a:stCxn id="22" idx="1"/>
            </p:cNvCxnSpPr>
            <p:nvPr/>
          </p:nvCxnSpPr>
          <p:spPr>
            <a:xfrm rot="5400000" flipH="1" flipV="1">
              <a:off x="5872136" y="3186230"/>
              <a:ext cx="287629" cy="152611"/>
            </a:xfrm>
            <a:prstGeom prst="curvedConnector3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曲线连接符 24"/>
            <p:cNvCxnSpPr/>
            <p:nvPr/>
          </p:nvCxnSpPr>
          <p:spPr>
            <a:xfrm rot="5400000" flipH="1" flipV="1">
              <a:off x="6007036" y="3201707"/>
              <a:ext cx="287629" cy="152611"/>
            </a:xfrm>
            <a:prstGeom prst="curvedConnector3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曲线连接符 25"/>
            <p:cNvCxnSpPr/>
            <p:nvPr/>
          </p:nvCxnSpPr>
          <p:spPr>
            <a:xfrm rot="5400000" flipH="1" flipV="1">
              <a:off x="6188303" y="3201707"/>
              <a:ext cx="287629" cy="152611"/>
            </a:xfrm>
            <a:prstGeom prst="curvedConnector3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曲线连接符 26"/>
            <p:cNvCxnSpPr/>
            <p:nvPr/>
          </p:nvCxnSpPr>
          <p:spPr>
            <a:xfrm rot="5400000" flipH="1" flipV="1">
              <a:off x="5927653" y="3311803"/>
              <a:ext cx="287629" cy="152611"/>
            </a:xfrm>
            <a:prstGeom prst="curvedConnector3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曲线连接符 27"/>
            <p:cNvCxnSpPr/>
            <p:nvPr/>
          </p:nvCxnSpPr>
          <p:spPr>
            <a:xfrm rot="5400000" flipH="1" flipV="1">
              <a:off x="6066838" y="3327246"/>
              <a:ext cx="287629" cy="152611"/>
            </a:xfrm>
            <a:prstGeom prst="curvedConnector3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149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6221" y="27296"/>
            <a:ext cx="4026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MCNP</a:t>
            </a:r>
            <a:r>
              <a:rPr lang="zh-CN" altLang="en-US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基本结构和例子</a:t>
            </a:r>
            <a:endParaRPr lang="zh-CN" altLang="en-US" sz="2800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" name="Freeform 11"/>
          <p:cNvSpPr>
            <a:spLocks noEditPoints="1"/>
          </p:cNvSpPr>
          <p:nvPr/>
        </p:nvSpPr>
        <p:spPr bwMode="auto">
          <a:xfrm>
            <a:off x="1492286" y="3369729"/>
            <a:ext cx="722313" cy="701675"/>
          </a:xfrm>
          <a:custGeom>
            <a:avLst/>
            <a:gdLst>
              <a:gd name="T0" fmla="*/ 122 w 139"/>
              <a:gd name="T1" fmla="*/ 5 h 135"/>
              <a:gd name="T2" fmla="*/ 84 w 139"/>
              <a:gd name="T3" fmla="*/ 1 h 135"/>
              <a:gd name="T4" fmla="*/ 45 w 139"/>
              <a:gd name="T5" fmla="*/ 5 h 135"/>
              <a:gd name="T6" fmla="*/ 30 w 139"/>
              <a:gd name="T7" fmla="*/ 18 h 135"/>
              <a:gd name="T8" fmla="*/ 13 w 139"/>
              <a:gd name="T9" fmla="*/ 83 h 135"/>
              <a:gd name="T10" fmla="*/ 35 w 139"/>
              <a:gd name="T11" fmla="*/ 92 h 135"/>
              <a:gd name="T12" fmla="*/ 41 w 139"/>
              <a:gd name="T13" fmla="*/ 135 h 135"/>
              <a:gd name="T14" fmla="*/ 48 w 139"/>
              <a:gd name="T15" fmla="*/ 135 h 135"/>
              <a:gd name="T16" fmla="*/ 119 w 139"/>
              <a:gd name="T17" fmla="*/ 135 h 135"/>
              <a:gd name="T18" fmla="*/ 126 w 139"/>
              <a:gd name="T19" fmla="*/ 135 h 135"/>
              <a:gd name="T20" fmla="*/ 139 w 139"/>
              <a:gd name="T21" fmla="*/ 32 h 135"/>
              <a:gd name="T22" fmla="*/ 122 w 139"/>
              <a:gd name="T23" fmla="*/ 5 h 135"/>
              <a:gd name="T24" fmla="*/ 41 w 139"/>
              <a:gd name="T25" fmla="*/ 55 h 135"/>
              <a:gd name="T26" fmla="*/ 38 w 139"/>
              <a:gd name="T27" fmla="*/ 41 h 135"/>
              <a:gd name="T28" fmla="*/ 39 w 139"/>
              <a:gd name="T29" fmla="*/ 41 h 135"/>
              <a:gd name="T30" fmla="*/ 53 w 139"/>
              <a:gd name="T31" fmla="*/ 40 h 135"/>
              <a:gd name="T32" fmla="*/ 55 w 139"/>
              <a:gd name="T33" fmla="*/ 42 h 135"/>
              <a:gd name="T34" fmla="*/ 55 w 139"/>
              <a:gd name="T35" fmla="*/ 49 h 135"/>
              <a:gd name="T36" fmla="*/ 41 w 139"/>
              <a:gd name="T37" fmla="*/ 55 h 135"/>
              <a:gd name="T38" fmla="*/ 90 w 139"/>
              <a:gd name="T39" fmla="*/ 69 h 135"/>
              <a:gd name="T40" fmla="*/ 50 w 139"/>
              <a:gd name="T41" fmla="*/ 69 h 135"/>
              <a:gd name="T42" fmla="*/ 50 w 139"/>
              <a:gd name="T43" fmla="*/ 60 h 135"/>
              <a:gd name="T44" fmla="*/ 61 w 139"/>
              <a:gd name="T45" fmla="*/ 53 h 135"/>
              <a:gd name="T46" fmla="*/ 62 w 139"/>
              <a:gd name="T47" fmla="*/ 40 h 135"/>
              <a:gd name="T48" fmla="*/ 57 w 139"/>
              <a:gd name="T49" fmla="*/ 34 h 135"/>
              <a:gd name="T50" fmla="*/ 50 w 139"/>
              <a:gd name="T51" fmla="*/ 32 h 135"/>
              <a:gd name="T52" fmla="*/ 50 w 139"/>
              <a:gd name="T53" fmla="*/ 20 h 135"/>
              <a:gd name="T54" fmla="*/ 90 w 139"/>
              <a:gd name="T55" fmla="*/ 20 h 135"/>
              <a:gd name="T56" fmla="*/ 90 w 139"/>
              <a:gd name="T57" fmla="*/ 69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39" h="135">
                <a:moveTo>
                  <a:pt x="122" y="5"/>
                </a:moveTo>
                <a:cubicBezTo>
                  <a:pt x="113" y="2"/>
                  <a:pt x="100" y="0"/>
                  <a:pt x="84" y="1"/>
                </a:cubicBezTo>
                <a:cubicBezTo>
                  <a:pt x="67" y="0"/>
                  <a:pt x="55" y="2"/>
                  <a:pt x="45" y="5"/>
                </a:cubicBezTo>
                <a:cubicBezTo>
                  <a:pt x="36" y="7"/>
                  <a:pt x="30" y="17"/>
                  <a:pt x="30" y="18"/>
                </a:cubicBezTo>
                <a:cubicBezTo>
                  <a:pt x="27" y="22"/>
                  <a:pt x="0" y="64"/>
                  <a:pt x="13" y="83"/>
                </a:cubicBezTo>
                <a:cubicBezTo>
                  <a:pt x="17" y="89"/>
                  <a:pt x="24" y="92"/>
                  <a:pt x="35" y="92"/>
                </a:cubicBezTo>
                <a:cubicBezTo>
                  <a:pt x="37" y="105"/>
                  <a:pt x="39" y="120"/>
                  <a:pt x="41" y="135"/>
                </a:cubicBezTo>
                <a:cubicBezTo>
                  <a:pt x="48" y="135"/>
                  <a:pt x="48" y="135"/>
                  <a:pt x="48" y="135"/>
                </a:cubicBezTo>
                <a:cubicBezTo>
                  <a:pt x="119" y="135"/>
                  <a:pt x="119" y="135"/>
                  <a:pt x="119" y="135"/>
                </a:cubicBezTo>
                <a:cubicBezTo>
                  <a:pt x="126" y="135"/>
                  <a:pt x="126" y="135"/>
                  <a:pt x="126" y="135"/>
                </a:cubicBezTo>
                <a:cubicBezTo>
                  <a:pt x="133" y="91"/>
                  <a:pt x="139" y="46"/>
                  <a:pt x="139" y="32"/>
                </a:cubicBezTo>
                <a:cubicBezTo>
                  <a:pt x="139" y="18"/>
                  <a:pt x="133" y="8"/>
                  <a:pt x="122" y="5"/>
                </a:cubicBezTo>
                <a:close/>
                <a:moveTo>
                  <a:pt x="41" y="55"/>
                </a:move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9" y="41"/>
                </a:cubicBezTo>
                <a:cubicBezTo>
                  <a:pt x="43" y="39"/>
                  <a:pt x="50" y="38"/>
                  <a:pt x="53" y="40"/>
                </a:cubicBezTo>
                <a:cubicBezTo>
                  <a:pt x="54" y="40"/>
                  <a:pt x="55" y="41"/>
                  <a:pt x="55" y="42"/>
                </a:cubicBezTo>
                <a:cubicBezTo>
                  <a:pt x="57" y="45"/>
                  <a:pt x="55" y="48"/>
                  <a:pt x="55" y="49"/>
                </a:cubicBezTo>
                <a:cubicBezTo>
                  <a:pt x="53" y="52"/>
                  <a:pt x="48" y="54"/>
                  <a:pt x="41" y="55"/>
                </a:cubicBezTo>
                <a:close/>
                <a:moveTo>
                  <a:pt x="90" y="69"/>
                </a:moveTo>
                <a:cubicBezTo>
                  <a:pt x="84" y="69"/>
                  <a:pt x="56" y="69"/>
                  <a:pt x="50" y="69"/>
                </a:cubicBezTo>
                <a:cubicBezTo>
                  <a:pt x="50" y="68"/>
                  <a:pt x="50" y="64"/>
                  <a:pt x="50" y="60"/>
                </a:cubicBezTo>
                <a:cubicBezTo>
                  <a:pt x="55" y="58"/>
                  <a:pt x="59" y="56"/>
                  <a:pt x="61" y="53"/>
                </a:cubicBezTo>
                <a:cubicBezTo>
                  <a:pt x="63" y="50"/>
                  <a:pt x="64" y="45"/>
                  <a:pt x="62" y="40"/>
                </a:cubicBezTo>
                <a:cubicBezTo>
                  <a:pt x="61" y="38"/>
                  <a:pt x="60" y="35"/>
                  <a:pt x="57" y="34"/>
                </a:cubicBezTo>
                <a:cubicBezTo>
                  <a:pt x="55" y="33"/>
                  <a:pt x="53" y="32"/>
                  <a:pt x="50" y="32"/>
                </a:cubicBezTo>
                <a:cubicBezTo>
                  <a:pt x="50" y="26"/>
                  <a:pt x="50" y="22"/>
                  <a:pt x="50" y="20"/>
                </a:cubicBezTo>
                <a:cubicBezTo>
                  <a:pt x="56" y="20"/>
                  <a:pt x="84" y="20"/>
                  <a:pt x="90" y="20"/>
                </a:cubicBezTo>
                <a:cubicBezTo>
                  <a:pt x="90" y="26"/>
                  <a:pt x="90" y="63"/>
                  <a:pt x="90" y="69"/>
                </a:cubicBezTo>
                <a:close/>
              </a:path>
            </a:pathLst>
          </a:custGeom>
          <a:solidFill>
            <a:srgbClr val="2E2E2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1202393" y="1876611"/>
            <a:ext cx="1379538" cy="1448409"/>
            <a:chOff x="1511660" y="1527445"/>
            <a:chExt cx="3868662" cy="4061795"/>
          </a:xfrm>
          <a:solidFill>
            <a:srgbClr val="2E2E2E"/>
          </a:solidFill>
        </p:grpSpPr>
        <p:sp>
          <p:nvSpPr>
            <p:cNvPr id="5" name="椭圆 4"/>
            <p:cNvSpPr/>
            <p:nvPr/>
          </p:nvSpPr>
          <p:spPr>
            <a:xfrm>
              <a:off x="2017859" y="2564904"/>
              <a:ext cx="3024336" cy="3024336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2E2E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511660" y="2060848"/>
              <a:ext cx="3868662" cy="2219448"/>
            </a:xfrm>
            <a:custGeom>
              <a:avLst/>
              <a:gdLst>
                <a:gd name="T0" fmla="*/ 94 w 239"/>
                <a:gd name="T1" fmla="*/ 104 h 153"/>
                <a:gd name="T2" fmla="*/ 104 w 239"/>
                <a:gd name="T3" fmla="*/ 139 h 153"/>
                <a:gd name="T4" fmla="*/ 137 w 239"/>
                <a:gd name="T5" fmla="*/ 104 h 153"/>
                <a:gd name="T6" fmla="*/ 148 w 239"/>
                <a:gd name="T7" fmla="*/ 138 h 153"/>
                <a:gd name="T8" fmla="*/ 178 w 239"/>
                <a:gd name="T9" fmla="*/ 101 h 153"/>
                <a:gd name="T10" fmla="*/ 212 w 239"/>
                <a:gd name="T11" fmla="*/ 147 h 153"/>
                <a:gd name="T12" fmla="*/ 213 w 239"/>
                <a:gd name="T13" fmla="*/ 150 h 153"/>
                <a:gd name="T14" fmla="*/ 213 w 239"/>
                <a:gd name="T15" fmla="*/ 153 h 153"/>
                <a:gd name="T16" fmla="*/ 229 w 239"/>
                <a:gd name="T17" fmla="*/ 117 h 153"/>
                <a:gd name="T18" fmla="*/ 222 w 239"/>
                <a:gd name="T19" fmla="*/ 38 h 153"/>
                <a:gd name="T20" fmla="*/ 161 w 239"/>
                <a:gd name="T21" fmla="*/ 19 h 153"/>
                <a:gd name="T22" fmla="*/ 112 w 239"/>
                <a:gd name="T23" fmla="*/ 0 h 153"/>
                <a:gd name="T24" fmla="*/ 41 w 239"/>
                <a:gd name="T25" fmla="*/ 34 h 153"/>
                <a:gd name="T26" fmla="*/ 47 w 239"/>
                <a:gd name="T27" fmla="*/ 149 h 153"/>
                <a:gd name="T28" fmla="*/ 94 w 239"/>
                <a:gd name="T29" fmla="*/ 104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9" h="153">
                  <a:moveTo>
                    <a:pt x="94" y="104"/>
                  </a:moveTo>
                  <a:cubicBezTo>
                    <a:pt x="102" y="119"/>
                    <a:pt x="104" y="139"/>
                    <a:pt x="104" y="139"/>
                  </a:cubicBezTo>
                  <a:cubicBezTo>
                    <a:pt x="104" y="139"/>
                    <a:pt x="126" y="127"/>
                    <a:pt x="137" y="104"/>
                  </a:cubicBezTo>
                  <a:cubicBezTo>
                    <a:pt x="146" y="118"/>
                    <a:pt x="148" y="138"/>
                    <a:pt x="148" y="138"/>
                  </a:cubicBezTo>
                  <a:cubicBezTo>
                    <a:pt x="148" y="138"/>
                    <a:pt x="172" y="121"/>
                    <a:pt x="178" y="101"/>
                  </a:cubicBezTo>
                  <a:cubicBezTo>
                    <a:pt x="199" y="114"/>
                    <a:pt x="207" y="129"/>
                    <a:pt x="212" y="147"/>
                  </a:cubicBezTo>
                  <a:cubicBezTo>
                    <a:pt x="212" y="148"/>
                    <a:pt x="213" y="149"/>
                    <a:pt x="213" y="150"/>
                  </a:cubicBezTo>
                  <a:cubicBezTo>
                    <a:pt x="213" y="152"/>
                    <a:pt x="213" y="153"/>
                    <a:pt x="213" y="153"/>
                  </a:cubicBezTo>
                  <a:cubicBezTo>
                    <a:pt x="213" y="153"/>
                    <a:pt x="222" y="138"/>
                    <a:pt x="229" y="117"/>
                  </a:cubicBezTo>
                  <a:cubicBezTo>
                    <a:pt x="236" y="93"/>
                    <a:pt x="239" y="62"/>
                    <a:pt x="222" y="38"/>
                  </a:cubicBezTo>
                  <a:cubicBezTo>
                    <a:pt x="205" y="14"/>
                    <a:pt x="177" y="14"/>
                    <a:pt x="161" y="19"/>
                  </a:cubicBezTo>
                  <a:cubicBezTo>
                    <a:pt x="146" y="6"/>
                    <a:pt x="129" y="0"/>
                    <a:pt x="112" y="0"/>
                  </a:cubicBezTo>
                  <a:cubicBezTo>
                    <a:pt x="73" y="1"/>
                    <a:pt x="42" y="33"/>
                    <a:pt x="41" y="34"/>
                  </a:cubicBezTo>
                  <a:cubicBezTo>
                    <a:pt x="0" y="74"/>
                    <a:pt x="43" y="143"/>
                    <a:pt x="47" y="149"/>
                  </a:cubicBezTo>
                  <a:cubicBezTo>
                    <a:pt x="48" y="149"/>
                    <a:pt x="77" y="133"/>
                    <a:pt x="94" y="1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2411760" y="4252862"/>
              <a:ext cx="1034231" cy="1122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3717640" y="4252862"/>
              <a:ext cx="1034231" cy="11224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1750185" y="1527445"/>
              <a:ext cx="3325872" cy="2611004"/>
            </a:xfrm>
            <a:custGeom>
              <a:avLst/>
              <a:gdLst>
                <a:gd name="T0" fmla="*/ 94 w 239"/>
                <a:gd name="T1" fmla="*/ 104 h 153"/>
                <a:gd name="T2" fmla="*/ 104 w 239"/>
                <a:gd name="T3" fmla="*/ 139 h 153"/>
                <a:gd name="T4" fmla="*/ 137 w 239"/>
                <a:gd name="T5" fmla="*/ 104 h 153"/>
                <a:gd name="T6" fmla="*/ 148 w 239"/>
                <a:gd name="T7" fmla="*/ 138 h 153"/>
                <a:gd name="T8" fmla="*/ 178 w 239"/>
                <a:gd name="T9" fmla="*/ 101 h 153"/>
                <a:gd name="T10" fmla="*/ 212 w 239"/>
                <a:gd name="T11" fmla="*/ 147 h 153"/>
                <a:gd name="T12" fmla="*/ 213 w 239"/>
                <a:gd name="T13" fmla="*/ 150 h 153"/>
                <a:gd name="T14" fmla="*/ 213 w 239"/>
                <a:gd name="T15" fmla="*/ 153 h 153"/>
                <a:gd name="T16" fmla="*/ 229 w 239"/>
                <a:gd name="T17" fmla="*/ 117 h 153"/>
                <a:gd name="T18" fmla="*/ 222 w 239"/>
                <a:gd name="T19" fmla="*/ 38 h 153"/>
                <a:gd name="T20" fmla="*/ 161 w 239"/>
                <a:gd name="T21" fmla="*/ 19 h 153"/>
                <a:gd name="T22" fmla="*/ 112 w 239"/>
                <a:gd name="T23" fmla="*/ 0 h 153"/>
                <a:gd name="T24" fmla="*/ 41 w 239"/>
                <a:gd name="T25" fmla="*/ 34 h 153"/>
                <a:gd name="T26" fmla="*/ 47 w 239"/>
                <a:gd name="T27" fmla="*/ 149 h 153"/>
                <a:gd name="T28" fmla="*/ 94 w 239"/>
                <a:gd name="T29" fmla="*/ 104 h 153"/>
                <a:gd name="connsiteX0" fmla="*/ 2954 w 8835"/>
                <a:gd name="connsiteY0" fmla="*/ 7177 h 10380"/>
                <a:gd name="connsiteX1" fmla="*/ 3372 w 8835"/>
                <a:gd name="connsiteY1" fmla="*/ 9465 h 10380"/>
                <a:gd name="connsiteX2" fmla="*/ 4753 w 8835"/>
                <a:gd name="connsiteY2" fmla="*/ 7177 h 10380"/>
                <a:gd name="connsiteX3" fmla="*/ 5213 w 8835"/>
                <a:gd name="connsiteY3" fmla="*/ 9400 h 10380"/>
                <a:gd name="connsiteX4" fmla="*/ 6469 w 8835"/>
                <a:gd name="connsiteY4" fmla="*/ 6981 h 10380"/>
                <a:gd name="connsiteX5" fmla="*/ 7891 w 8835"/>
                <a:gd name="connsiteY5" fmla="*/ 9988 h 10380"/>
                <a:gd name="connsiteX6" fmla="*/ 7933 w 8835"/>
                <a:gd name="connsiteY6" fmla="*/ 10184 h 10380"/>
                <a:gd name="connsiteX7" fmla="*/ 7933 w 8835"/>
                <a:gd name="connsiteY7" fmla="*/ 10380 h 10380"/>
                <a:gd name="connsiteX8" fmla="*/ 8603 w 8835"/>
                <a:gd name="connsiteY8" fmla="*/ 8027 h 10380"/>
                <a:gd name="connsiteX9" fmla="*/ 8310 w 8835"/>
                <a:gd name="connsiteY9" fmla="*/ 2864 h 10380"/>
                <a:gd name="connsiteX10" fmla="*/ 5757 w 8835"/>
                <a:gd name="connsiteY10" fmla="*/ 1622 h 10380"/>
                <a:gd name="connsiteX11" fmla="*/ 3992 w 8835"/>
                <a:gd name="connsiteY11" fmla="*/ 0 h 10380"/>
                <a:gd name="connsiteX12" fmla="*/ 736 w 8835"/>
                <a:gd name="connsiteY12" fmla="*/ 2602 h 10380"/>
                <a:gd name="connsiteX13" fmla="*/ 988 w 8835"/>
                <a:gd name="connsiteY13" fmla="*/ 10119 h 10380"/>
                <a:gd name="connsiteX14" fmla="*/ 2954 w 8835"/>
                <a:gd name="connsiteY14" fmla="*/ 7177 h 10380"/>
                <a:gd name="connsiteX0" fmla="*/ 3344 w 9895"/>
                <a:gd name="connsiteY0" fmla="*/ 6940 h 10026"/>
                <a:gd name="connsiteX1" fmla="*/ 3817 w 9895"/>
                <a:gd name="connsiteY1" fmla="*/ 9144 h 10026"/>
                <a:gd name="connsiteX2" fmla="*/ 5380 w 9895"/>
                <a:gd name="connsiteY2" fmla="*/ 6940 h 10026"/>
                <a:gd name="connsiteX3" fmla="*/ 5900 w 9895"/>
                <a:gd name="connsiteY3" fmla="*/ 9082 h 10026"/>
                <a:gd name="connsiteX4" fmla="*/ 7322 w 9895"/>
                <a:gd name="connsiteY4" fmla="*/ 6751 h 10026"/>
                <a:gd name="connsiteX5" fmla="*/ 8932 w 9895"/>
                <a:gd name="connsiteY5" fmla="*/ 9648 h 10026"/>
                <a:gd name="connsiteX6" fmla="*/ 8979 w 9895"/>
                <a:gd name="connsiteY6" fmla="*/ 9837 h 10026"/>
                <a:gd name="connsiteX7" fmla="*/ 8979 w 9895"/>
                <a:gd name="connsiteY7" fmla="*/ 10026 h 10026"/>
                <a:gd name="connsiteX8" fmla="*/ 9737 w 9895"/>
                <a:gd name="connsiteY8" fmla="*/ 7759 h 10026"/>
                <a:gd name="connsiteX9" fmla="*/ 9406 w 9895"/>
                <a:gd name="connsiteY9" fmla="*/ 2785 h 10026"/>
                <a:gd name="connsiteX10" fmla="*/ 7107 w 9895"/>
                <a:gd name="connsiteY10" fmla="*/ 1443 h 10026"/>
                <a:gd name="connsiteX11" fmla="*/ 4518 w 9895"/>
                <a:gd name="connsiteY11" fmla="*/ 26 h 10026"/>
                <a:gd name="connsiteX12" fmla="*/ 833 w 9895"/>
                <a:gd name="connsiteY12" fmla="*/ 2533 h 10026"/>
                <a:gd name="connsiteX13" fmla="*/ 1118 w 9895"/>
                <a:gd name="connsiteY13" fmla="*/ 9775 h 10026"/>
                <a:gd name="connsiteX14" fmla="*/ 3344 w 9895"/>
                <a:gd name="connsiteY14" fmla="*/ 6940 h 10026"/>
                <a:gd name="connsiteX0" fmla="*/ 3379 w 10100"/>
                <a:gd name="connsiteY0" fmla="*/ 6922 h 10000"/>
                <a:gd name="connsiteX1" fmla="*/ 3858 w 10100"/>
                <a:gd name="connsiteY1" fmla="*/ 9120 h 10000"/>
                <a:gd name="connsiteX2" fmla="*/ 5437 w 10100"/>
                <a:gd name="connsiteY2" fmla="*/ 6922 h 10000"/>
                <a:gd name="connsiteX3" fmla="*/ 5963 w 10100"/>
                <a:gd name="connsiteY3" fmla="*/ 9058 h 10000"/>
                <a:gd name="connsiteX4" fmla="*/ 7400 w 10100"/>
                <a:gd name="connsiteY4" fmla="*/ 6733 h 10000"/>
                <a:gd name="connsiteX5" fmla="*/ 9027 w 10100"/>
                <a:gd name="connsiteY5" fmla="*/ 9623 h 10000"/>
                <a:gd name="connsiteX6" fmla="*/ 9074 w 10100"/>
                <a:gd name="connsiteY6" fmla="*/ 9811 h 10000"/>
                <a:gd name="connsiteX7" fmla="*/ 9074 w 10100"/>
                <a:gd name="connsiteY7" fmla="*/ 10000 h 10000"/>
                <a:gd name="connsiteX8" fmla="*/ 9840 w 10100"/>
                <a:gd name="connsiteY8" fmla="*/ 7739 h 10000"/>
                <a:gd name="connsiteX9" fmla="*/ 9778 w 10100"/>
                <a:gd name="connsiteY9" fmla="*/ 2997 h 10000"/>
                <a:gd name="connsiteX10" fmla="*/ 7182 w 10100"/>
                <a:gd name="connsiteY10" fmla="*/ 1439 h 10000"/>
                <a:gd name="connsiteX11" fmla="*/ 4566 w 10100"/>
                <a:gd name="connsiteY11" fmla="*/ 26 h 10000"/>
                <a:gd name="connsiteX12" fmla="*/ 842 w 10100"/>
                <a:gd name="connsiteY12" fmla="*/ 2526 h 10000"/>
                <a:gd name="connsiteX13" fmla="*/ 1130 w 10100"/>
                <a:gd name="connsiteY13" fmla="*/ 9750 h 10000"/>
                <a:gd name="connsiteX14" fmla="*/ 3379 w 10100"/>
                <a:gd name="connsiteY14" fmla="*/ 6922 h 10000"/>
                <a:gd name="connsiteX0" fmla="*/ 3379 w 10100"/>
                <a:gd name="connsiteY0" fmla="*/ 6922 h 10000"/>
                <a:gd name="connsiteX1" fmla="*/ 3858 w 10100"/>
                <a:gd name="connsiteY1" fmla="*/ 9120 h 10000"/>
                <a:gd name="connsiteX2" fmla="*/ 5437 w 10100"/>
                <a:gd name="connsiteY2" fmla="*/ 6922 h 10000"/>
                <a:gd name="connsiteX3" fmla="*/ 5963 w 10100"/>
                <a:gd name="connsiteY3" fmla="*/ 9058 h 10000"/>
                <a:gd name="connsiteX4" fmla="*/ 7400 w 10100"/>
                <a:gd name="connsiteY4" fmla="*/ 6733 h 10000"/>
                <a:gd name="connsiteX5" fmla="*/ 9027 w 10100"/>
                <a:gd name="connsiteY5" fmla="*/ 9623 h 10000"/>
                <a:gd name="connsiteX6" fmla="*/ 9074 w 10100"/>
                <a:gd name="connsiteY6" fmla="*/ 9811 h 10000"/>
                <a:gd name="connsiteX7" fmla="*/ 9074 w 10100"/>
                <a:gd name="connsiteY7" fmla="*/ 10000 h 10000"/>
                <a:gd name="connsiteX8" fmla="*/ 9840 w 10100"/>
                <a:gd name="connsiteY8" fmla="*/ 7739 h 10000"/>
                <a:gd name="connsiteX9" fmla="*/ 9778 w 10100"/>
                <a:gd name="connsiteY9" fmla="*/ 2997 h 10000"/>
                <a:gd name="connsiteX10" fmla="*/ 7182 w 10100"/>
                <a:gd name="connsiteY10" fmla="*/ 1439 h 10000"/>
                <a:gd name="connsiteX11" fmla="*/ 4132 w 10100"/>
                <a:gd name="connsiteY11" fmla="*/ 26 h 10000"/>
                <a:gd name="connsiteX12" fmla="*/ 842 w 10100"/>
                <a:gd name="connsiteY12" fmla="*/ 2526 h 10000"/>
                <a:gd name="connsiteX13" fmla="*/ 1130 w 10100"/>
                <a:gd name="connsiteY13" fmla="*/ 9750 h 10000"/>
                <a:gd name="connsiteX14" fmla="*/ 3379 w 10100"/>
                <a:gd name="connsiteY14" fmla="*/ 6922 h 10000"/>
                <a:gd name="connsiteX0" fmla="*/ 3419 w 10140"/>
                <a:gd name="connsiteY0" fmla="*/ 6910 h 9988"/>
                <a:gd name="connsiteX1" fmla="*/ 3898 w 10140"/>
                <a:gd name="connsiteY1" fmla="*/ 9108 h 9988"/>
                <a:gd name="connsiteX2" fmla="*/ 5477 w 10140"/>
                <a:gd name="connsiteY2" fmla="*/ 6910 h 9988"/>
                <a:gd name="connsiteX3" fmla="*/ 6003 w 10140"/>
                <a:gd name="connsiteY3" fmla="*/ 9046 h 9988"/>
                <a:gd name="connsiteX4" fmla="*/ 7440 w 10140"/>
                <a:gd name="connsiteY4" fmla="*/ 6721 h 9988"/>
                <a:gd name="connsiteX5" fmla="*/ 9067 w 10140"/>
                <a:gd name="connsiteY5" fmla="*/ 9611 h 9988"/>
                <a:gd name="connsiteX6" fmla="*/ 9114 w 10140"/>
                <a:gd name="connsiteY6" fmla="*/ 9799 h 9988"/>
                <a:gd name="connsiteX7" fmla="*/ 9114 w 10140"/>
                <a:gd name="connsiteY7" fmla="*/ 9988 h 9988"/>
                <a:gd name="connsiteX8" fmla="*/ 9880 w 10140"/>
                <a:gd name="connsiteY8" fmla="*/ 7727 h 9988"/>
                <a:gd name="connsiteX9" fmla="*/ 9818 w 10140"/>
                <a:gd name="connsiteY9" fmla="*/ 2985 h 9988"/>
                <a:gd name="connsiteX10" fmla="*/ 7222 w 10140"/>
                <a:gd name="connsiteY10" fmla="*/ 1427 h 9988"/>
                <a:gd name="connsiteX11" fmla="*/ 4172 w 10140"/>
                <a:gd name="connsiteY11" fmla="*/ 14 h 9988"/>
                <a:gd name="connsiteX12" fmla="*/ 828 w 10140"/>
                <a:gd name="connsiteY12" fmla="*/ 2149 h 9988"/>
                <a:gd name="connsiteX13" fmla="*/ 1170 w 10140"/>
                <a:gd name="connsiteY13" fmla="*/ 9738 h 9988"/>
                <a:gd name="connsiteX14" fmla="*/ 3419 w 10140"/>
                <a:gd name="connsiteY14" fmla="*/ 6910 h 9988"/>
                <a:gd name="connsiteX0" fmla="*/ 2911 w 9539"/>
                <a:gd name="connsiteY0" fmla="*/ 6927 h 10009"/>
                <a:gd name="connsiteX1" fmla="*/ 3383 w 9539"/>
                <a:gd name="connsiteY1" fmla="*/ 9128 h 10009"/>
                <a:gd name="connsiteX2" fmla="*/ 4940 w 9539"/>
                <a:gd name="connsiteY2" fmla="*/ 6927 h 10009"/>
                <a:gd name="connsiteX3" fmla="*/ 5459 w 9539"/>
                <a:gd name="connsiteY3" fmla="*/ 9066 h 10009"/>
                <a:gd name="connsiteX4" fmla="*/ 6876 w 9539"/>
                <a:gd name="connsiteY4" fmla="*/ 6738 h 10009"/>
                <a:gd name="connsiteX5" fmla="*/ 8481 w 9539"/>
                <a:gd name="connsiteY5" fmla="*/ 9632 h 10009"/>
                <a:gd name="connsiteX6" fmla="*/ 8527 w 9539"/>
                <a:gd name="connsiteY6" fmla="*/ 9820 h 10009"/>
                <a:gd name="connsiteX7" fmla="*/ 8527 w 9539"/>
                <a:gd name="connsiteY7" fmla="*/ 10009 h 10009"/>
                <a:gd name="connsiteX8" fmla="*/ 9283 w 9539"/>
                <a:gd name="connsiteY8" fmla="*/ 7745 h 10009"/>
                <a:gd name="connsiteX9" fmla="*/ 9221 w 9539"/>
                <a:gd name="connsiteY9" fmla="*/ 2998 h 10009"/>
                <a:gd name="connsiteX10" fmla="*/ 6661 w 9539"/>
                <a:gd name="connsiteY10" fmla="*/ 1438 h 10009"/>
                <a:gd name="connsiteX11" fmla="*/ 3653 w 9539"/>
                <a:gd name="connsiteY11" fmla="*/ 23 h 10009"/>
                <a:gd name="connsiteX12" fmla="*/ 999 w 9539"/>
                <a:gd name="connsiteY12" fmla="*/ 2453 h 10009"/>
                <a:gd name="connsiteX13" fmla="*/ 693 w 9539"/>
                <a:gd name="connsiteY13" fmla="*/ 9759 h 10009"/>
                <a:gd name="connsiteX14" fmla="*/ 2911 w 9539"/>
                <a:gd name="connsiteY14" fmla="*/ 6927 h 10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539" h="10009">
                  <a:moveTo>
                    <a:pt x="2911" y="6927"/>
                  </a:moveTo>
                  <a:cubicBezTo>
                    <a:pt x="3289" y="7871"/>
                    <a:pt x="3383" y="9128"/>
                    <a:pt x="3383" y="9128"/>
                  </a:cubicBezTo>
                  <a:cubicBezTo>
                    <a:pt x="3383" y="9128"/>
                    <a:pt x="4422" y="8374"/>
                    <a:pt x="4940" y="6927"/>
                  </a:cubicBezTo>
                  <a:cubicBezTo>
                    <a:pt x="5365" y="7808"/>
                    <a:pt x="5459" y="9066"/>
                    <a:pt x="5459" y="9066"/>
                  </a:cubicBezTo>
                  <a:cubicBezTo>
                    <a:pt x="5459" y="9066"/>
                    <a:pt x="6593" y="7997"/>
                    <a:pt x="6876" y="6738"/>
                  </a:cubicBezTo>
                  <a:cubicBezTo>
                    <a:pt x="7866" y="7556"/>
                    <a:pt x="8244" y="8499"/>
                    <a:pt x="8481" y="9632"/>
                  </a:cubicBezTo>
                  <a:cubicBezTo>
                    <a:pt x="8481" y="9695"/>
                    <a:pt x="8527" y="9759"/>
                    <a:pt x="8527" y="9820"/>
                  </a:cubicBezTo>
                  <a:lnTo>
                    <a:pt x="8527" y="10009"/>
                  </a:lnTo>
                  <a:cubicBezTo>
                    <a:pt x="8527" y="10009"/>
                    <a:pt x="8953" y="9066"/>
                    <a:pt x="9283" y="7745"/>
                  </a:cubicBezTo>
                  <a:cubicBezTo>
                    <a:pt x="9613" y="6236"/>
                    <a:pt x="9657" y="4049"/>
                    <a:pt x="9221" y="2998"/>
                  </a:cubicBezTo>
                  <a:cubicBezTo>
                    <a:pt x="8785" y="1946"/>
                    <a:pt x="7417" y="1123"/>
                    <a:pt x="6661" y="1438"/>
                  </a:cubicBezTo>
                  <a:cubicBezTo>
                    <a:pt x="5954" y="620"/>
                    <a:pt x="4597" y="-146"/>
                    <a:pt x="3653" y="23"/>
                  </a:cubicBezTo>
                  <a:cubicBezTo>
                    <a:pt x="2709" y="192"/>
                    <a:pt x="1046" y="2391"/>
                    <a:pt x="999" y="2453"/>
                  </a:cubicBezTo>
                  <a:cubicBezTo>
                    <a:pt x="-936" y="4969"/>
                    <a:pt x="503" y="9380"/>
                    <a:pt x="693" y="9759"/>
                  </a:cubicBezTo>
                  <a:cubicBezTo>
                    <a:pt x="739" y="9759"/>
                    <a:pt x="2109" y="8751"/>
                    <a:pt x="2911" y="69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2691529" y="4252863"/>
              <a:ext cx="288031" cy="1970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3977788" y="4252863"/>
              <a:ext cx="288031" cy="19705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1641" y="947141"/>
            <a:ext cx="5629275" cy="1438275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3971641" y="2782041"/>
            <a:ext cx="5953125" cy="890868"/>
            <a:chOff x="4008959" y="2653896"/>
            <a:chExt cx="5953125" cy="890868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56584" y="2653896"/>
              <a:ext cx="5629275" cy="276225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08959" y="2868489"/>
              <a:ext cx="5953125" cy="676275"/>
            </a:xfrm>
            <a:prstGeom prst="rect">
              <a:avLst/>
            </a:prstGeom>
          </p:spPr>
        </p:pic>
      </p:grpSp>
      <p:sp>
        <p:nvSpPr>
          <p:cNvPr id="17" name="文本框 16"/>
          <p:cNvSpPr txBox="1"/>
          <p:nvPr/>
        </p:nvSpPr>
        <p:spPr>
          <a:xfrm>
            <a:off x="859809" y="4312693"/>
            <a:ext cx="23474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首先，你的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MCNP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得可以运行的起来，要知道如何进行计算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9266" y="4312693"/>
            <a:ext cx="2447925" cy="638175"/>
          </a:xfrm>
          <a:prstGeom prst="rect">
            <a:avLst/>
          </a:prstGeom>
        </p:spPr>
      </p:pic>
      <p:cxnSp>
        <p:nvCxnSpPr>
          <p:cNvPr id="19" name="直接箭头连接符 18"/>
          <p:cNvCxnSpPr/>
          <p:nvPr/>
        </p:nvCxnSpPr>
        <p:spPr>
          <a:xfrm flipV="1">
            <a:off x="4462818" y="4408227"/>
            <a:ext cx="3698543" cy="136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8161361" y="4219050"/>
            <a:ext cx="1466850" cy="30777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1400" b="1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dirty="0"/>
              <a:t>输入文件</a:t>
            </a:r>
          </a:p>
        </p:txBody>
      </p:sp>
      <p:cxnSp>
        <p:nvCxnSpPr>
          <p:cNvPr id="22" name="直接箭头连接符 21"/>
          <p:cNvCxnSpPr/>
          <p:nvPr/>
        </p:nvCxnSpPr>
        <p:spPr>
          <a:xfrm>
            <a:off x="4462818" y="4631780"/>
            <a:ext cx="369854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8168043" y="4556004"/>
            <a:ext cx="1466850" cy="30777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1400" b="1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dirty="0" smtClean="0"/>
              <a:t>输出文件</a:t>
            </a:r>
            <a:endParaRPr lang="zh-CN" altLang="en-US" dirty="0"/>
          </a:p>
        </p:txBody>
      </p:sp>
      <p:cxnSp>
        <p:nvCxnSpPr>
          <p:cNvPr id="25" name="肘形连接符 24"/>
          <p:cNvCxnSpPr>
            <a:endCxn id="26" idx="1"/>
          </p:cNvCxnSpPr>
          <p:nvPr/>
        </p:nvCxnSpPr>
        <p:spPr>
          <a:xfrm>
            <a:off x="4640239" y="4863781"/>
            <a:ext cx="3527804" cy="716974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8168043" y="5426866"/>
            <a:ext cx="1466850" cy="30777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1400" b="1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dirty="0" smtClean="0"/>
              <a:t>运行信息文件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636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6221" y="27296"/>
            <a:ext cx="4026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MCNP</a:t>
            </a:r>
            <a:r>
              <a:rPr lang="zh-CN" altLang="en-US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基本结构和例子</a:t>
            </a:r>
            <a:endParaRPr lang="zh-CN" altLang="en-US" sz="2800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27547" y="1163045"/>
            <a:ext cx="7410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一个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γ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射线点源，通过一个铅板后，被探测器所探测到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07848" y="2125306"/>
            <a:ext cx="2016737" cy="1927341"/>
            <a:chOff x="207848" y="2125306"/>
            <a:chExt cx="2016737" cy="1927341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848" y="2125306"/>
              <a:ext cx="2016737" cy="1313254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876694" y="3590982"/>
              <a:ext cx="10235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4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dirty="0"/>
                <a:t>γ</a:t>
              </a:r>
              <a:r>
                <a:rPr lang="zh-CN" altLang="en-US" dirty="0"/>
                <a:t>点源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968585" y="2125306"/>
            <a:ext cx="2087308" cy="1927341"/>
            <a:chOff x="4968585" y="2125306"/>
            <a:chExt cx="2087308" cy="1927341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8585" y="2125306"/>
              <a:ext cx="2087308" cy="1313254"/>
            </a:xfrm>
            <a:prstGeom prst="rect">
              <a:avLst/>
            </a:prstGeom>
          </p:spPr>
        </p:pic>
        <p:sp>
          <p:nvSpPr>
            <p:cNvPr id="11" name="文本框 10"/>
            <p:cNvSpPr txBox="1"/>
            <p:nvPr/>
          </p:nvSpPr>
          <p:spPr>
            <a:xfrm>
              <a:off x="5677093" y="3590982"/>
              <a:ext cx="11885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4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 smtClean="0"/>
                <a:t>探测器</a:t>
              </a:r>
              <a:endParaRPr lang="zh-CN" altLang="en-US" dirty="0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2732132" y="2125306"/>
            <a:ext cx="1725526" cy="1927341"/>
            <a:chOff x="2732132" y="2125306"/>
            <a:chExt cx="1725526" cy="1927341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180" t="11116" r="28636" b="9328"/>
            <a:stretch/>
          </p:blipFill>
          <p:spPr>
            <a:xfrm>
              <a:off x="2732132" y="2125306"/>
              <a:ext cx="1725526" cy="1313254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/>
          </p:nvSpPr>
          <p:spPr>
            <a:xfrm>
              <a:off x="3251699" y="3590982"/>
              <a:ext cx="10235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4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 smtClean="0"/>
                <a:t>铅板</a:t>
              </a:r>
              <a:endParaRPr lang="zh-CN" altLang="en-US" dirty="0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8267505" y="1950892"/>
            <a:ext cx="3288790" cy="1809887"/>
            <a:chOff x="8267505" y="1950892"/>
            <a:chExt cx="3288790" cy="1809887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7505" y="1950892"/>
              <a:ext cx="2413183" cy="1809887"/>
            </a:xfrm>
            <a:prstGeom prst="rect">
              <a:avLst/>
            </a:prstGeom>
          </p:spPr>
        </p:pic>
        <p:sp>
          <p:nvSpPr>
            <p:cNvPr id="16" name="文本框 15"/>
            <p:cNvSpPr txBox="1"/>
            <p:nvPr/>
          </p:nvSpPr>
          <p:spPr>
            <a:xfrm>
              <a:off x="10680688" y="2625002"/>
              <a:ext cx="8756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4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 smtClean="0"/>
                <a:t>空间</a:t>
              </a:r>
              <a:endParaRPr lang="zh-CN" altLang="en-US" dirty="0"/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3823951" y="5123635"/>
            <a:ext cx="3611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物质的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结构</a:t>
            </a:r>
            <a:r>
              <a:rPr lang="zh-CN" altLang="en-US" dirty="0"/>
              <a:t>和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材料</a:t>
            </a:r>
            <a:r>
              <a:rPr lang="zh-CN" altLang="en-US" dirty="0"/>
              <a:t>描述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032914" y="4326531"/>
            <a:ext cx="3356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过程的</a:t>
            </a:r>
            <a:r>
              <a:rPr lang="zh-CN" altLang="en-US" sz="2800" b="1" dirty="0">
                <a:solidFill>
                  <a:srgbClr val="FF0000"/>
                </a:solidFill>
              </a:rPr>
              <a:t>输入</a:t>
            </a:r>
            <a:r>
              <a:rPr lang="zh-CN" altLang="en-US" dirty="0"/>
              <a:t>和</a:t>
            </a:r>
            <a:r>
              <a:rPr lang="zh-CN" altLang="en-US" sz="2800" b="1" dirty="0">
                <a:solidFill>
                  <a:srgbClr val="FF0000"/>
                </a:solidFill>
              </a:rPr>
              <a:t>输出</a:t>
            </a:r>
          </a:p>
        </p:txBody>
      </p:sp>
    </p:spTree>
    <p:extLst>
      <p:ext uri="{BB962C8B-B14F-4D97-AF65-F5344CB8AC3E}">
        <p14:creationId xmlns:p14="http://schemas.microsoft.com/office/powerpoint/2010/main" val="409540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6221" y="27296"/>
            <a:ext cx="4026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MCNP</a:t>
            </a:r>
            <a:r>
              <a:rPr lang="zh-CN" altLang="en-US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基本结构和例子</a:t>
            </a:r>
            <a:endParaRPr lang="zh-CN" altLang="en-US" sz="2800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68490" y="582328"/>
            <a:ext cx="736979" cy="14551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17" name="矩形 16"/>
          <p:cNvSpPr/>
          <p:nvPr/>
        </p:nvSpPr>
        <p:spPr>
          <a:xfrm>
            <a:off x="368490" y="768792"/>
            <a:ext cx="4531056" cy="800296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10" name="文本框 9"/>
          <p:cNvSpPr txBox="1"/>
          <p:nvPr/>
        </p:nvSpPr>
        <p:spPr>
          <a:xfrm>
            <a:off x="6840939" y="582328"/>
            <a:ext cx="1023582" cy="30777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标题卡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840939" y="983473"/>
            <a:ext cx="1023583" cy="30777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00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sz="1400" b="1" dirty="0"/>
              <a:t>几何块卡</a:t>
            </a:r>
          </a:p>
        </p:txBody>
      </p:sp>
      <p:cxnSp>
        <p:nvCxnSpPr>
          <p:cNvPr id="12" name="直接箭头连接符 11"/>
          <p:cNvCxnSpPr/>
          <p:nvPr/>
        </p:nvCxnSpPr>
        <p:spPr>
          <a:xfrm flipV="1">
            <a:off x="4935370" y="1132764"/>
            <a:ext cx="1869744" cy="45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368490" y="1713551"/>
            <a:ext cx="4531056" cy="201794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cxnSp>
        <p:nvCxnSpPr>
          <p:cNvPr id="23" name="直接箭头连接符 22"/>
          <p:cNvCxnSpPr/>
          <p:nvPr/>
        </p:nvCxnSpPr>
        <p:spPr>
          <a:xfrm flipV="1">
            <a:off x="4935370" y="2721244"/>
            <a:ext cx="1869744" cy="45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6840939" y="2567355"/>
            <a:ext cx="1023583" cy="30777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00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sz="1400" b="1" dirty="0" smtClean="0"/>
              <a:t>曲面卡</a:t>
            </a:r>
            <a:endParaRPr lang="zh-CN" altLang="en-US" sz="1400" b="1" dirty="0"/>
          </a:p>
        </p:txBody>
      </p:sp>
      <p:sp>
        <p:nvSpPr>
          <p:cNvPr id="25" name="矩形 24"/>
          <p:cNvSpPr/>
          <p:nvPr/>
        </p:nvSpPr>
        <p:spPr>
          <a:xfrm>
            <a:off x="368490" y="3875964"/>
            <a:ext cx="4531056" cy="202900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27" name="文本框 26"/>
          <p:cNvSpPr txBox="1"/>
          <p:nvPr/>
        </p:nvSpPr>
        <p:spPr>
          <a:xfrm>
            <a:off x="6840939" y="4740091"/>
            <a:ext cx="1023583" cy="30777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00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sz="1400" b="1" dirty="0" smtClean="0"/>
              <a:t>数据卡</a:t>
            </a:r>
            <a:endParaRPr lang="zh-CN" altLang="en-US" sz="1400" b="1" dirty="0"/>
          </a:p>
        </p:txBody>
      </p:sp>
      <p:sp>
        <p:nvSpPr>
          <p:cNvPr id="29" name="矩形 28"/>
          <p:cNvSpPr/>
          <p:nvPr/>
        </p:nvSpPr>
        <p:spPr>
          <a:xfrm>
            <a:off x="436728" y="3921477"/>
            <a:ext cx="3029803" cy="96899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33" name="文本框 32"/>
          <p:cNvSpPr txBox="1"/>
          <p:nvPr/>
        </p:nvSpPr>
        <p:spPr>
          <a:xfrm>
            <a:off x="5450411" y="3780428"/>
            <a:ext cx="1023583" cy="276999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00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sz="1200" b="1" dirty="0"/>
              <a:t>物质说明</a:t>
            </a:r>
          </a:p>
        </p:txBody>
      </p:sp>
      <p:sp>
        <p:nvSpPr>
          <p:cNvPr id="34" name="矩形 33"/>
          <p:cNvSpPr/>
          <p:nvPr/>
        </p:nvSpPr>
        <p:spPr>
          <a:xfrm>
            <a:off x="436728" y="4944339"/>
            <a:ext cx="573206" cy="153889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38" name="文本框 37"/>
          <p:cNvSpPr txBox="1"/>
          <p:nvPr/>
        </p:nvSpPr>
        <p:spPr>
          <a:xfrm>
            <a:off x="5450411" y="4755480"/>
            <a:ext cx="1023583" cy="276999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00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sz="1200" b="1" dirty="0" smtClean="0"/>
              <a:t>计数说明</a:t>
            </a:r>
            <a:endParaRPr lang="zh-CN" altLang="en-US" sz="1200" b="1" dirty="0"/>
          </a:p>
        </p:txBody>
      </p:sp>
      <p:sp>
        <p:nvSpPr>
          <p:cNvPr id="39" name="矩形 38"/>
          <p:cNvSpPr/>
          <p:nvPr/>
        </p:nvSpPr>
        <p:spPr>
          <a:xfrm>
            <a:off x="436727" y="5138209"/>
            <a:ext cx="756000" cy="35640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43" name="矩形 42"/>
          <p:cNvSpPr/>
          <p:nvPr/>
        </p:nvSpPr>
        <p:spPr>
          <a:xfrm>
            <a:off x="5459375" y="4277405"/>
            <a:ext cx="1005655" cy="276999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sz="1200" b="1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计算类型</a:t>
            </a:r>
            <a:endParaRPr lang="zh-CN" altLang="en-US" sz="12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7" name="肘形连接符 46"/>
          <p:cNvCxnSpPr>
            <a:endCxn id="43" idx="1"/>
          </p:cNvCxnSpPr>
          <p:nvPr/>
        </p:nvCxnSpPr>
        <p:spPr>
          <a:xfrm flipV="1">
            <a:off x="1009934" y="4415905"/>
            <a:ext cx="4449441" cy="619026"/>
          </a:xfrm>
          <a:prstGeom prst="bentConnector3">
            <a:avLst>
              <a:gd name="adj1" fmla="val 93249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肘形连接符 49"/>
          <p:cNvCxnSpPr>
            <a:endCxn id="10" idx="1"/>
          </p:cNvCxnSpPr>
          <p:nvPr/>
        </p:nvCxnSpPr>
        <p:spPr>
          <a:xfrm>
            <a:off x="1105469" y="655087"/>
            <a:ext cx="5735470" cy="81130"/>
          </a:xfrm>
          <a:prstGeom prst="bentConnector3">
            <a:avLst>
              <a:gd name="adj1" fmla="val 83551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矩形 51"/>
          <p:cNvSpPr/>
          <p:nvPr/>
        </p:nvSpPr>
        <p:spPr>
          <a:xfrm>
            <a:off x="436727" y="5526365"/>
            <a:ext cx="2340000" cy="17280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55" name="文本框 54"/>
          <p:cNvSpPr txBox="1"/>
          <p:nvPr/>
        </p:nvSpPr>
        <p:spPr>
          <a:xfrm>
            <a:off x="5450411" y="5271359"/>
            <a:ext cx="1023583" cy="276999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00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sz="1200" b="1" dirty="0"/>
              <a:t>源说明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5450411" y="5768337"/>
            <a:ext cx="1023583" cy="276999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00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sz="1200" b="1" dirty="0"/>
              <a:t>问题中止</a:t>
            </a:r>
          </a:p>
        </p:txBody>
      </p:sp>
      <p:cxnSp>
        <p:nvCxnSpPr>
          <p:cNvPr id="58" name="肘形连接符 57"/>
          <p:cNvCxnSpPr>
            <a:endCxn id="33" idx="1"/>
          </p:cNvCxnSpPr>
          <p:nvPr/>
        </p:nvCxnSpPr>
        <p:spPr>
          <a:xfrm flipV="1">
            <a:off x="3466531" y="3918928"/>
            <a:ext cx="1983880" cy="496976"/>
          </a:xfrm>
          <a:prstGeom prst="bentConnector3">
            <a:avLst>
              <a:gd name="adj1" fmla="val 79581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肘形连接符 62"/>
          <p:cNvCxnSpPr>
            <a:endCxn id="38" idx="1"/>
          </p:cNvCxnSpPr>
          <p:nvPr/>
        </p:nvCxnSpPr>
        <p:spPr>
          <a:xfrm flipV="1">
            <a:off x="1192727" y="4893980"/>
            <a:ext cx="4257684" cy="421404"/>
          </a:xfrm>
          <a:prstGeom prst="bentConnector3">
            <a:avLst>
              <a:gd name="adj1" fmla="val 96158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肘形连接符 65"/>
          <p:cNvCxnSpPr/>
          <p:nvPr/>
        </p:nvCxnSpPr>
        <p:spPr>
          <a:xfrm flipV="1">
            <a:off x="2766217" y="5409859"/>
            <a:ext cx="2664000" cy="197563"/>
          </a:xfrm>
          <a:prstGeom prst="bentConnector3">
            <a:avLst>
              <a:gd name="adj1" fmla="val 94279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矩形 67"/>
          <p:cNvSpPr/>
          <p:nvPr/>
        </p:nvSpPr>
        <p:spPr>
          <a:xfrm>
            <a:off x="436728" y="5741040"/>
            <a:ext cx="968991" cy="144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cxnSp>
        <p:nvCxnSpPr>
          <p:cNvPr id="70" name="肘形连接符 69"/>
          <p:cNvCxnSpPr>
            <a:endCxn id="56" idx="1"/>
          </p:cNvCxnSpPr>
          <p:nvPr/>
        </p:nvCxnSpPr>
        <p:spPr>
          <a:xfrm>
            <a:off x="1405719" y="5813098"/>
            <a:ext cx="4044692" cy="93739"/>
          </a:xfrm>
          <a:prstGeom prst="bentConnector3">
            <a:avLst>
              <a:gd name="adj1" fmla="val 96227"/>
            </a:avLst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肘形连接符 72"/>
          <p:cNvCxnSpPr>
            <a:stCxn id="33" idx="3"/>
            <a:endCxn id="27" idx="1"/>
          </p:cNvCxnSpPr>
          <p:nvPr/>
        </p:nvCxnSpPr>
        <p:spPr>
          <a:xfrm>
            <a:off x="6473994" y="3918928"/>
            <a:ext cx="366945" cy="975052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肘形连接符 75"/>
          <p:cNvCxnSpPr>
            <a:stCxn id="43" idx="3"/>
            <a:endCxn id="27" idx="1"/>
          </p:cNvCxnSpPr>
          <p:nvPr/>
        </p:nvCxnSpPr>
        <p:spPr>
          <a:xfrm>
            <a:off x="6465030" y="4415905"/>
            <a:ext cx="375909" cy="478075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箭头连接符 81"/>
          <p:cNvCxnSpPr>
            <a:stCxn id="38" idx="3"/>
            <a:endCxn id="27" idx="1"/>
          </p:cNvCxnSpPr>
          <p:nvPr/>
        </p:nvCxnSpPr>
        <p:spPr>
          <a:xfrm>
            <a:off x="6473994" y="4893980"/>
            <a:ext cx="366945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肘形连接符 84"/>
          <p:cNvCxnSpPr>
            <a:stCxn id="55" idx="3"/>
            <a:endCxn id="27" idx="1"/>
          </p:cNvCxnSpPr>
          <p:nvPr/>
        </p:nvCxnSpPr>
        <p:spPr>
          <a:xfrm flipV="1">
            <a:off x="6473994" y="4893980"/>
            <a:ext cx="366945" cy="515879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肘形连接符 88"/>
          <p:cNvCxnSpPr>
            <a:stCxn id="56" idx="3"/>
            <a:endCxn id="27" idx="1"/>
          </p:cNvCxnSpPr>
          <p:nvPr/>
        </p:nvCxnSpPr>
        <p:spPr>
          <a:xfrm flipV="1">
            <a:off x="6473994" y="4893980"/>
            <a:ext cx="366945" cy="1012857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5" name="图片 94"/>
          <p:cNvPicPr>
            <a:picLocks noChangeAspect="1"/>
          </p:cNvPicPr>
          <p:nvPr/>
        </p:nvPicPr>
        <p:blipFill rotWithShape="1">
          <a:blip r:embed="rId2"/>
          <a:srcRect l="13295" t="12060" r="24369" b="11594"/>
          <a:stretch/>
        </p:blipFill>
        <p:spPr>
          <a:xfrm>
            <a:off x="9085286" y="600091"/>
            <a:ext cx="2744021" cy="2744021"/>
          </a:xfrm>
          <a:prstGeom prst="rect">
            <a:avLst/>
          </a:prstGeom>
        </p:spPr>
      </p:pic>
      <p:grpSp>
        <p:nvGrpSpPr>
          <p:cNvPr id="96" name="组合 95"/>
          <p:cNvGrpSpPr/>
          <p:nvPr/>
        </p:nvGrpSpPr>
        <p:grpSpPr>
          <a:xfrm>
            <a:off x="9085286" y="3526755"/>
            <a:ext cx="2733675" cy="2457450"/>
            <a:chOff x="8796195" y="1163045"/>
            <a:chExt cx="2733675" cy="2457450"/>
          </a:xfrm>
        </p:grpSpPr>
        <p:pic>
          <p:nvPicPr>
            <p:cNvPr id="97" name="图片 9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796195" y="1163045"/>
              <a:ext cx="2733675" cy="2457450"/>
            </a:xfrm>
            <a:prstGeom prst="rect">
              <a:avLst/>
            </a:prstGeom>
          </p:spPr>
        </p:pic>
        <p:sp>
          <p:nvSpPr>
            <p:cNvPr id="98" name="椭圆 97"/>
            <p:cNvSpPr/>
            <p:nvPr/>
          </p:nvSpPr>
          <p:spPr>
            <a:xfrm>
              <a:off x="9070984" y="2765719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7" name="肘形连接符 6"/>
          <p:cNvCxnSpPr/>
          <p:nvPr/>
        </p:nvCxnSpPr>
        <p:spPr>
          <a:xfrm>
            <a:off x="546906" y="948795"/>
            <a:ext cx="10222174" cy="1104290"/>
          </a:xfrm>
          <a:prstGeom prst="bentConnector3">
            <a:avLst>
              <a:gd name="adj1" fmla="val 51869"/>
            </a:avLst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肘形连接符 19"/>
          <p:cNvCxnSpPr/>
          <p:nvPr/>
        </p:nvCxnSpPr>
        <p:spPr>
          <a:xfrm rot="5400000">
            <a:off x="266132" y="1972102"/>
            <a:ext cx="2074460" cy="395785"/>
          </a:xfrm>
          <a:prstGeom prst="bentConnector3">
            <a:avLst>
              <a:gd name="adj1" fmla="val 100000"/>
            </a:avLst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组合 44"/>
          <p:cNvGrpSpPr/>
          <p:nvPr/>
        </p:nvGrpSpPr>
        <p:grpSpPr>
          <a:xfrm>
            <a:off x="95263" y="1265780"/>
            <a:ext cx="592470" cy="3099336"/>
            <a:chOff x="190081" y="1277602"/>
            <a:chExt cx="592470" cy="3099336"/>
          </a:xfrm>
        </p:grpSpPr>
        <p:cxnSp>
          <p:nvCxnSpPr>
            <p:cNvPr id="31" name="肘形连接符 30"/>
            <p:cNvCxnSpPr/>
            <p:nvPr/>
          </p:nvCxnSpPr>
          <p:spPr>
            <a:xfrm rot="16200000" flipH="1">
              <a:off x="-1132464" y="2602750"/>
              <a:ext cx="3097720" cy="450655"/>
            </a:xfrm>
            <a:prstGeom prst="bentConnector3">
              <a:avLst>
                <a:gd name="adj1" fmla="val 100665"/>
              </a:avLst>
            </a:prstGeom>
            <a:ln w="28575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 flipH="1">
              <a:off x="190081" y="1277602"/>
              <a:ext cx="592470" cy="0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/>
          <p:cNvSpPr txBox="1"/>
          <p:nvPr/>
        </p:nvSpPr>
        <p:spPr>
          <a:xfrm>
            <a:off x="368490" y="509569"/>
            <a:ext cx="47494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b="1" dirty="0" smtClean="0"/>
              <a:t>sample 1</a:t>
            </a:r>
          </a:p>
          <a:p>
            <a:r>
              <a:rPr lang="en-US" altLang="zh-CN" sz="1300" b="1" dirty="0" smtClean="0"/>
              <a:t>1      1 -11.34 1 -2 -3 4 -5 6 </a:t>
            </a:r>
            <a:r>
              <a:rPr lang="en-US" altLang="zh-CN" sz="1300" b="1" dirty="0" err="1" smtClean="0"/>
              <a:t>imp:p</a:t>
            </a:r>
            <a:r>
              <a:rPr lang="en-US" altLang="zh-CN" sz="1300" b="1" dirty="0" smtClean="0"/>
              <a:t>=1       $</a:t>
            </a:r>
            <a:r>
              <a:rPr lang="zh-CN" altLang="en-US" sz="1300" b="1" dirty="0" smtClean="0"/>
              <a:t>铅板</a:t>
            </a:r>
          </a:p>
          <a:p>
            <a:r>
              <a:rPr lang="en-US" altLang="zh-CN" sz="1300" b="1" dirty="0" smtClean="0"/>
              <a:t>2      2 -3.67 7 -8 -9 </a:t>
            </a:r>
            <a:r>
              <a:rPr lang="en-US" altLang="zh-CN" sz="1300" b="1" dirty="0" err="1" smtClean="0"/>
              <a:t>imp:p</a:t>
            </a:r>
            <a:r>
              <a:rPr lang="en-US" altLang="zh-CN" sz="1300" b="1" dirty="0" smtClean="0"/>
              <a:t>=1             $</a:t>
            </a:r>
            <a:r>
              <a:rPr lang="zh-CN" altLang="en-US" sz="1300" b="1" dirty="0" smtClean="0"/>
              <a:t>探测器</a:t>
            </a:r>
          </a:p>
          <a:p>
            <a:r>
              <a:rPr lang="en-US" altLang="zh-CN" sz="1300" b="1" dirty="0" smtClean="0"/>
              <a:t>3      3 -0.001204 -10 </a:t>
            </a:r>
            <a:r>
              <a:rPr lang="en-US" altLang="zh-CN" sz="1300" b="1" dirty="0" smtClean="0"/>
              <a:t>#(</a:t>
            </a:r>
            <a:r>
              <a:rPr lang="en-US" altLang="zh-CN" sz="1300" b="1" dirty="0" smtClean="0"/>
              <a:t>7 -8 -9) </a:t>
            </a:r>
            <a:r>
              <a:rPr lang="en-US" altLang="zh-CN" sz="1300" b="1" dirty="0" err="1" smtClean="0"/>
              <a:t>imp:p</a:t>
            </a:r>
            <a:r>
              <a:rPr lang="en-US" altLang="zh-CN" sz="1300" b="1" dirty="0" smtClean="0"/>
              <a:t>=1       $</a:t>
            </a:r>
            <a:r>
              <a:rPr lang="zh-CN" altLang="en-US" sz="1300" b="1" dirty="0" smtClean="0"/>
              <a:t>空气</a:t>
            </a:r>
          </a:p>
          <a:p>
            <a:r>
              <a:rPr lang="en-US" altLang="zh-CN" sz="1300" b="1" dirty="0" smtClean="0"/>
              <a:t>4      0 10 </a:t>
            </a:r>
            <a:r>
              <a:rPr lang="en-US" altLang="zh-CN" sz="1300" b="1" dirty="0" err="1" smtClean="0"/>
              <a:t>imp:p</a:t>
            </a:r>
            <a:r>
              <a:rPr lang="en-US" altLang="zh-CN" sz="1300" b="1" dirty="0" smtClean="0"/>
              <a:t>=0</a:t>
            </a:r>
            <a:endParaRPr lang="en-US" altLang="zh-CN" sz="1300" b="1" dirty="0" smtClean="0"/>
          </a:p>
          <a:p>
            <a:endParaRPr lang="en-US" altLang="zh-CN" sz="1300" b="1" dirty="0" smtClean="0"/>
          </a:p>
          <a:p>
            <a:r>
              <a:rPr lang="en-US" altLang="zh-CN" sz="1300" b="1" dirty="0" smtClean="0"/>
              <a:t>1      </a:t>
            </a:r>
            <a:r>
              <a:rPr lang="en-US" altLang="zh-CN" sz="1300" b="1" dirty="0" err="1" smtClean="0"/>
              <a:t>py</a:t>
            </a:r>
            <a:r>
              <a:rPr lang="en-US" altLang="zh-CN" sz="1300" b="1" dirty="0" smtClean="0"/>
              <a:t> 10</a:t>
            </a:r>
          </a:p>
          <a:p>
            <a:r>
              <a:rPr lang="en-US" altLang="zh-CN" sz="1300" b="1" dirty="0" smtClean="0"/>
              <a:t>2      </a:t>
            </a:r>
            <a:r>
              <a:rPr lang="en-US" altLang="zh-CN" sz="1300" b="1" dirty="0" err="1" smtClean="0"/>
              <a:t>py</a:t>
            </a:r>
            <a:r>
              <a:rPr lang="en-US" altLang="zh-CN" sz="1300" b="1" dirty="0" smtClean="0"/>
              <a:t> 11</a:t>
            </a:r>
          </a:p>
          <a:p>
            <a:r>
              <a:rPr lang="en-US" altLang="zh-CN" sz="1300" b="1" dirty="0" smtClean="0"/>
              <a:t>3      </a:t>
            </a:r>
            <a:r>
              <a:rPr lang="en-US" altLang="zh-CN" sz="1300" b="1" dirty="0" err="1" smtClean="0"/>
              <a:t>pz</a:t>
            </a:r>
            <a:r>
              <a:rPr lang="en-US" altLang="zh-CN" sz="1300" b="1" dirty="0" smtClean="0"/>
              <a:t> 5</a:t>
            </a:r>
          </a:p>
          <a:p>
            <a:r>
              <a:rPr lang="en-US" altLang="zh-CN" sz="1300" b="1" dirty="0" smtClean="0"/>
              <a:t>4      </a:t>
            </a:r>
            <a:r>
              <a:rPr lang="en-US" altLang="zh-CN" sz="1300" b="1" dirty="0" err="1" smtClean="0"/>
              <a:t>pz</a:t>
            </a:r>
            <a:r>
              <a:rPr lang="en-US" altLang="zh-CN" sz="1300" b="1" dirty="0" smtClean="0"/>
              <a:t> -5</a:t>
            </a:r>
          </a:p>
          <a:p>
            <a:r>
              <a:rPr lang="en-US" altLang="zh-CN" sz="1300" b="1" dirty="0" smtClean="0"/>
              <a:t>5      </a:t>
            </a:r>
            <a:r>
              <a:rPr lang="en-US" altLang="zh-CN" sz="1300" b="1" dirty="0" err="1" smtClean="0"/>
              <a:t>px</a:t>
            </a:r>
            <a:r>
              <a:rPr lang="en-US" altLang="zh-CN" sz="1300" b="1" dirty="0" smtClean="0"/>
              <a:t> 5</a:t>
            </a:r>
          </a:p>
          <a:p>
            <a:r>
              <a:rPr lang="en-US" altLang="zh-CN" sz="1300" b="1" dirty="0" smtClean="0"/>
              <a:t>6      </a:t>
            </a:r>
            <a:r>
              <a:rPr lang="en-US" altLang="zh-CN" sz="1300" b="1" dirty="0" err="1" smtClean="0"/>
              <a:t>px</a:t>
            </a:r>
            <a:r>
              <a:rPr lang="en-US" altLang="zh-CN" sz="1300" b="1" dirty="0" smtClean="0"/>
              <a:t> -5</a:t>
            </a:r>
          </a:p>
          <a:p>
            <a:r>
              <a:rPr lang="en-US" altLang="zh-CN" sz="1300" b="1" dirty="0" smtClean="0"/>
              <a:t>7      </a:t>
            </a:r>
            <a:r>
              <a:rPr lang="en-US" altLang="zh-CN" sz="1300" b="1" dirty="0" err="1" smtClean="0"/>
              <a:t>py</a:t>
            </a:r>
            <a:r>
              <a:rPr lang="en-US" altLang="zh-CN" sz="1300" b="1" dirty="0" smtClean="0"/>
              <a:t> 13</a:t>
            </a:r>
          </a:p>
          <a:p>
            <a:r>
              <a:rPr lang="en-US" altLang="zh-CN" sz="1300" b="1" dirty="0" smtClean="0"/>
              <a:t>8      cy 5</a:t>
            </a:r>
          </a:p>
          <a:p>
            <a:r>
              <a:rPr lang="en-US" altLang="zh-CN" sz="1300" b="1" dirty="0" smtClean="0"/>
              <a:t>9      </a:t>
            </a:r>
            <a:r>
              <a:rPr lang="en-US" altLang="zh-CN" sz="1300" b="1" dirty="0" err="1" smtClean="0"/>
              <a:t>py</a:t>
            </a:r>
            <a:r>
              <a:rPr lang="en-US" altLang="zh-CN" sz="1300" b="1" dirty="0" smtClean="0"/>
              <a:t> 23</a:t>
            </a:r>
          </a:p>
          <a:p>
            <a:r>
              <a:rPr lang="en-US" altLang="zh-CN" sz="1300" b="1" dirty="0" smtClean="0"/>
              <a:t>10     so 50</a:t>
            </a:r>
          </a:p>
          <a:p>
            <a:endParaRPr lang="en-US" altLang="zh-CN" sz="1300" b="1" dirty="0" smtClean="0"/>
          </a:p>
          <a:p>
            <a:r>
              <a:rPr lang="en-US" altLang="zh-CN" sz="1300" b="1" dirty="0" smtClean="0"/>
              <a:t>M1     82207 </a:t>
            </a:r>
            <a:r>
              <a:rPr lang="en-US" altLang="zh-CN" sz="1300" b="1" dirty="0" smtClean="0"/>
              <a:t>  1              $</a:t>
            </a:r>
            <a:r>
              <a:rPr lang="zh-CN" altLang="en-US" sz="1300" b="1" dirty="0" smtClean="0"/>
              <a:t>铅</a:t>
            </a:r>
          </a:p>
          <a:p>
            <a:r>
              <a:rPr lang="en-US" altLang="zh-CN" sz="1300" b="1" dirty="0" smtClean="0"/>
              <a:t>M2     11023   </a:t>
            </a:r>
            <a:r>
              <a:rPr lang="en-US" altLang="zh-CN" sz="1300" b="1" dirty="0" smtClean="0"/>
              <a:t>0.5  </a:t>
            </a:r>
            <a:r>
              <a:rPr lang="en-US" altLang="zh-CN" sz="1300" b="1" dirty="0" smtClean="0"/>
              <a:t>53127   0.5 $</a:t>
            </a:r>
            <a:r>
              <a:rPr lang="en-US" altLang="zh-CN" sz="1300" b="1" dirty="0" err="1" smtClean="0"/>
              <a:t>NaI</a:t>
            </a:r>
            <a:r>
              <a:rPr lang="zh-CN" altLang="en-US" sz="1300" b="1" dirty="0" smtClean="0"/>
              <a:t>探测器</a:t>
            </a:r>
          </a:p>
          <a:p>
            <a:r>
              <a:rPr lang="en-US" altLang="zh-CN" sz="1300" b="1" dirty="0" smtClean="0"/>
              <a:t>M3     7014       -0.7571</a:t>
            </a:r>
          </a:p>
          <a:p>
            <a:r>
              <a:rPr lang="en-US" altLang="zh-CN" sz="1300" b="1" dirty="0" smtClean="0"/>
              <a:t>       8016       -0.2305</a:t>
            </a:r>
          </a:p>
          <a:p>
            <a:r>
              <a:rPr lang="en-US" altLang="zh-CN" sz="1300" b="1" dirty="0" smtClean="0"/>
              <a:t>       18000      -0.0124   $</a:t>
            </a:r>
            <a:r>
              <a:rPr lang="zh-CN" altLang="en-US" sz="1300" b="1" dirty="0" smtClean="0"/>
              <a:t>空气</a:t>
            </a:r>
          </a:p>
          <a:p>
            <a:r>
              <a:rPr lang="en-US" altLang="zh-CN" sz="1300" b="1" dirty="0" smtClean="0"/>
              <a:t>mode p</a:t>
            </a:r>
          </a:p>
          <a:p>
            <a:r>
              <a:rPr lang="en-US" altLang="zh-CN" sz="1300" b="1" dirty="0" smtClean="0"/>
              <a:t>f1:p 2</a:t>
            </a:r>
          </a:p>
          <a:p>
            <a:r>
              <a:rPr lang="en-US" altLang="zh-CN" sz="1300" b="1" dirty="0" smtClean="0"/>
              <a:t>e1  0 </a:t>
            </a:r>
            <a:r>
              <a:rPr lang="en-US" altLang="zh-CN" sz="1300" b="1" dirty="0" smtClean="0"/>
              <a:t>199i </a:t>
            </a:r>
            <a:r>
              <a:rPr lang="en-US" altLang="zh-CN" sz="1300" b="1" dirty="0" smtClean="0"/>
              <a:t>2</a:t>
            </a:r>
          </a:p>
          <a:p>
            <a:r>
              <a:rPr lang="en-US" altLang="zh-CN" sz="1300" b="1" dirty="0" err="1" smtClean="0"/>
              <a:t>sdef</a:t>
            </a:r>
            <a:r>
              <a:rPr lang="en-US" altLang="zh-CN" sz="1300" b="1" dirty="0" smtClean="0"/>
              <a:t> </a:t>
            </a:r>
            <a:r>
              <a:rPr lang="en-US" altLang="zh-CN" sz="1300" b="1" dirty="0" err="1" smtClean="0"/>
              <a:t>pos</a:t>
            </a:r>
            <a:r>
              <a:rPr lang="en-US" altLang="zh-CN" sz="1300" b="1" dirty="0" smtClean="0"/>
              <a:t>=0 0 0 erg=1 par=2 </a:t>
            </a:r>
            <a:r>
              <a:rPr lang="en-US" altLang="zh-CN" sz="1300" b="1" dirty="0" err="1" smtClean="0"/>
              <a:t>wgt</a:t>
            </a:r>
            <a:r>
              <a:rPr lang="en-US" altLang="zh-CN" sz="1300" b="1" dirty="0" smtClean="0"/>
              <a:t>=1</a:t>
            </a:r>
          </a:p>
          <a:p>
            <a:r>
              <a:rPr lang="en-US" altLang="zh-CN" sz="1300" b="1" dirty="0" err="1" smtClean="0"/>
              <a:t>nps</a:t>
            </a:r>
            <a:r>
              <a:rPr lang="en-US" altLang="zh-CN" sz="1300" b="1" dirty="0" smtClean="0"/>
              <a:t> 1000000</a:t>
            </a:r>
            <a:endParaRPr lang="zh-CN" altLang="en-US" sz="1300" b="1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9433" y="3548722"/>
            <a:ext cx="144780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80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0" grpId="0" animBg="1"/>
      <p:bldP spid="11" grpId="0" animBg="1"/>
      <p:bldP spid="22" grpId="0" animBg="1"/>
      <p:bldP spid="24" grpId="0" animBg="1"/>
      <p:bldP spid="25" grpId="0" animBg="1"/>
      <p:bldP spid="27" grpId="0" animBg="1"/>
      <p:bldP spid="29" grpId="0" animBg="1"/>
      <p:bldP spid="33" grpId="0" animBg="1"/>
      <p:bldP spid="34" grpId="0" animBg="1"/>
      <p:bldP spid="38" grpId="0" animBg="1"/>
      <p:bldP spid="39" grpId="0" animBg="1"/>
      <p:bldP spid="43" grpId="0" animBg="1"/>
      <p:bldP spid="52" grpId="0" animBg="1"/>
      <p:bldP spid="55" grpId="0" animBg="1"/>
      <p:bldP spid="56" grpId="0" animBg="1"/>
      <p:bldP spid="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4012335"/>
            <a:ext cx="4300663" cy="202918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006221" y="27296"/>
            <a:ext cx="4026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MCNP</a:t>
            </a:r>
            <a:r>
              <a:rPr lang="zh-CN" altLang="en-US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基本结构和例子</a:t>
            </a:r>
            <a:endParaRPr lang="zh-CN" altLang="en-US" sz="2800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0" y="755683"/>
            <a:ext cx="491319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/>
              <a:t>sample 1                                                                </a:t>
            </a:r>
          </a:p>
          <a:p>
            <a:r>
              <a:rPr lang="en-US" altLang="zh-CN" sz="1100" dirty="0"/>
              <a:t>1      1 -0.001204 -3 10 -11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  $</a:t>
            </a:r>
            <a:r>
              <a:rPr lang="zh-CN" altLang="en-US" sz="1100" dirty="0"/>
              <a:t>源位置                  </a:t>
            </a:r>
          </a:p>
          <a:p>
            <a:r>
              <a:rPr lang="en-US" altLang="zh-CN" sz="1100" dirty="0"/>
              <a:t>2      2 -0.95 1 -2 -3 4 -5 6 #1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 $</a:t>
            </a:r>
            <a:r>
              <a:rPr lang="zh-CN" altLang="en-US" sz="1100" dirty="0"/>
              <a:t>源外层               </a:t>
            </a:r>
          </a:p>
          <a:p>
            <a:r>
              <a:rPr lang="en-US" altLang="zh-CN" sz="1100" dirty="0"/>
              <a:t>3      2 -0.95 3 -20 21 -22 -23 24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慢化层              </a:t>
            </a:r>
          </a:p>
          <a:p>
            <a:r>
              <a:rPr lang="en-US" altLang="zh-CN" sz="1100" dirty="0"/>
              <a:t>4      3 -0.95 20 -30 -22 31 -23 24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屏蔽层</a:t>
            </a:r>
            <a:r>
              <a:rPr lang="en-US" altLang="zh-CN" sz="1100" dirty="0"/>
              <a:t>1            </a:t>
            </a:r>
          </a:p>
          <a:p>
            <a:r>
              <a:rPr lang="en-US" altLang="zh-CN" sz="1100" dirty="0"/>
              <a:t>5      3 -0.95 20 -30 21 -32 -23 24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屏蔽层</a:t>
            </a:r>
            <a:r>
              <a:rPr lang="en-US" altLang="zh-CN" sz="1100" dirty="0"/>
              <a:t>2 </a:t>
            </a:r>
          </a:p>
          <a:p>
            <a:r>
              <a:rPr lang="en-US" altLang="zh-CN" sz="1100" dirty="0"/>
              <a:t>6      4 -1.60 40 -41 52 -55 53 -54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水泥</a:t>
            </a:r>
            <a:r>
              <a:rPr lang="en-US" altLang="zh-CN" sz="1100" dirty="0"/>
              <a:t>0</a:t>
            </a:r>
          </a:p>
          <a:p>
            <a:r>
              <a:rPr lang="en-US" altLang="zh-CN" sz="1100" dirty="0"/>
              <a:t>7      5 -1.60 40 -41 51 -52 53 -54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水泥</a:t>
            </a:r>
            <a:r>
              <a:rPr lang="en-US" altLang="zh-CN" sz="1100" dirty="0"/>
              <a:t>0.5</a:t>
            </a:r>
          </a:p>
          <a:p>
            <a:r>
              <a:rPr lang="en-US" altLang="zh-CN" sz="1100" dirty="0"/>
              <a:t>8      5 -1.60 40 -41 56 -51 53 -54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水泥</a:t>
            </a:r>
            <a:r>
              <a:rPr lang="en-US" altLang="zh-CN" sz="1100" dirty="0"/>
              <a:t>0.5</a:t>
            </a:r>
          </a:p>
          <a:p>
            <a:r>
              <a:rPr lang="en-US" altLang="zh-CN" sz="1100" dirty="0"/>
              <a:t>9      4 -1.60 40 -41 57 -56 53 -54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水泥</a:t>
            </a:r>
            <a:r>
              <a:rPr lang="en-US" altLang="zh-CN" sz="1100" dirty="0"/>
              <a:t>0</a:t>
            </a:r>
          </a:p>
          <a:p>
            <a:r>
              <a:rPr lang="en-US" altLang="zh-CN" sz="1100" dirty="0"/>
              <a:t>10     5 -1.60 40 -41 52 -55 54 -60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水泥</a:t>
            </a:r>
            <a:r>
              <a:rPr lang="en-US" altLang="zh-CN" sz="1100" dirty="0"/>
              <a:t>0.5</a:t>
            </a:r>
          </a:p>
          <a:p>
            <a:r>
              <a:rPr lang="en-US" altLang="zh-CN" sz="1100" dirty="0"/>
              <a:t>11     6 -1.60 40 -41 51 -52 54 -60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水泥</a:t>
            </a:r>
            <a:r>
              <a:rPr lang="en-US" altLang="zh-CN" sz="1100" dirty="0"/>
              <a:t>2</a:t>
            </a:r>
          </a:p>
          <a:p>
            <a:r>
              <a:rPr lang="en-US" altLang="zh-CN" sz="1100" dirty="0"/>
              <a:t>12     6 -1.60 40 -41 56 -51 54 -60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水泥</a:t>
            </a:r>
            <a:r>
              <a:rPr lang="en-US" altLang="zh-CN" sz="1100" dirty="0"/>
              <a:t>2</a:t>
            </a:r>
          </a:p>
          <a:p>
            <a:r>
              <a:rPr lang="en-US" altLang="zh-CN" sz="1100" dirty="0"/>
              <a:t>13     5 -1.60 40 -41 57 -56 54 -60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水泥</a:t>
            </a:r>
            <a:r>
              <a:rPr lang="en-US" altLang="zh-CN" sz="1100" dirty="0"/>
              <a:t>0.5</a:t>
            </a:r>
          </a:p>
          <a:p>
            <a:r>
              <a:rPr lang="en-US" altLang="zh-CN" sz="1100" dirty="0"/>
              <a:t>14     5 -1.60 40 -41 52 -55 60 -61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水泥</a:t>
            </a:r>
            <a:r>
              <a:rPr lang="en-US" altLang="zh-CN" sz="1100" dirty="0"/>
              <a:t>0.5</a:t>
            </a:r>
          </a:p>
          <a:p>
            <a:r>
              <a:rPr lang="en-US" altLang="zh-CN" sz="1100" dirty="0"/>
              <a:t>15     6 -1.60 40 -41 51 -52 60 -61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水泥</a:t>
            </a:r>
            <a:r>
              <a:rPr lang="en-US" altLang="zh-CN" sz="1100" dirty="0"/>
              <a:t>2</a:t>
            </a:r>
          </a:p>
          <a:p>
            <a:r>
              <a:rPr lang="en-US" altLang="zh-CN" sz="1100" dirty="0"/>
              <a:t>16     6 -1.60 40 -41 56 -51 60 -61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水泥</a:t>
            </a:r>
            <a:r>
              <a:rPr lang="en-US" altLang="zh-CN" sz="1100" dirty="0"/>
              <a:t>2</a:t>
            </a:r>
          </a:p>
          <a:p>
            <a:r>
              <a:rPr lang="en-US" altLang="zh-CN" sz="1100" dirty="0"/>
              <a:t>17     5 -1.60 40 -41 57 -56 60 -61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水泥</a:t>
            </a:r>
            <a:r>
              <a:rPr lang="en-US" altLang="zh-CN" sz="1100" dirty="0"/>
              <a:t>0.5</a:t>
            </a:r>
          </a:p>
          <a:p>
            <a:r>
              <a:rPr lang="en-US" altLang="zh-CN" sz="1100" dirty="0"/>
              <a:t>18     4 -1.60 40 -41 52 -55 61 -62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水泥</a:t>
            </a:r>
            <a:r>
              <a:rPr lang="en-US" altLang="zh-CN" sz="1100" dirty="0"/>
              <a:t>0</a:t>
            </a:r>
          </a:p>
          <a:p>
            <a:r>
              <a:rPr lang="en-US" altLang="zh-CN" sz="1100" dirty="0"/>
              <a:t>19     5 -1.60 40 -41 51 -52 61 -62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水泥</a:t>
            </a:r>
            <a:r>
              <a:rPr lang="en-US" altLang="zh-CN" sz="1100" dirty="0"/>
              <a:t>0.5</a:t>
            </a:r>
          </a:p>
          <a:p>
            <a:r>
              <a:rPr lang="en-US" altLang="zh-CN" sz="1100" dirty="0"/>
              <a:t>20     5 -1.60 40 -41 56 -51 61 -62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水泥</a:t>
            </a:r>
            <a:r>
              <a:rPr lang="en-US" altLang="zh-CN" sz="1100" dirty="0"/>
              <a:t>0.5</a:t>
            </a:r>
          </a:p>
          <a:p>
            <a:r>
              <a:rPr lang="en-US" altLang="zh-CN" sz="1100" dirty="0"/>
              <a:t>21     4 -1.60 40 -41 57 -56 61 -62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=1 $</a:t>
            </a:r>
            <a:r>
              <a:rPr lang="zh-CN" altLang="en-US" sz="1100" dirty="0"/>
              <a:t>水泥</a:t>
            </a:r>
            <a:r>
              <a:rPr lang="en-US" altLang="zh-CN" sz="1100" dirty="0"/>
              <a:t>0</a:t>
            </a:r>
          </a:p>
          <a:p>
            <a:r>
              <a:rPr lang="en-US" altLang="zh-CN" sz="1100" dirty="0"/>
              <a:t>22     7 -7.13 42 -43 -44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=1 $BGO</a:t>
            </a:r>
            <a:r>
              <a:rPr lang="zh-CN" altLang="en-US" sz="1100" dirty="0"/>
              <a:t>探测器 </a:t>
            </a:r>
          </a:p>
          <a:p>
            <a:r>
              <a:rPr lang="en-US" altLang="zh-CN" sz="1100" dirty="0"/>
              <a:t>23     1 -0.001204 -100 #1 #2 #3 #4 #5 #6 #7 #8 #9 #10 #11 #12 #13 #14</a:t>
            </a:r>
          </a:p>
          <a:p>
            <a:r>
              <a:rPr lang="en-US" altLang="zh-CN" sz="1100" dirty="0"/>
              <a:t>       #15 #16 #17 #18 #19 #20 #21 #22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=1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=1                   </a:t>
            </a:r>
          </a:p>
          <a:p>
            <a:r>
              <a:rPr lang="en-US" altLang="zh-CN" sz="1100" dirty="0"/>
              <a:t>24     0 100 </a:t>
            </a:r>
            <a:r>
              <a:rPr lang="en-US" altLang="zh-CN" sz="1100" dirty="0" err="1"/>
              <a:t>imp:n</a:t>
            </a:r>
            <a:r>
              <a:rPr lang="en-US" altLang="zh-CN" sz="1100" dirty="0"/>
              <a:t>=0 </a:t>
            </a:r>
            <a:r>
              <a:rPr lang="en-US" altLang="zh-CN" sz="1100" dirty="0" err="1"/>
              <a:t>imp:p</a:t>
            </a:r>
            <a:r>
              <a:rPr lang="en-US" altLang="zh-CN" sz="1100" dirty="0"/>
              <a:t>=0 </a:t>
            </a:r>
            <a:endParaRPr lang="zh-CN" altLang="en-US" sz="1100" dirty="0"/>
          </a:p>
        </p:txBody>
      </p:sp>
      <p:sp>
        <p:nvSpPr>
          <p:cNvPr id="4" name="文本框 3"/>
          <p:cNvSpPr txBox="1"/>
          <p:nvPr/>
        </p:nvSpPr>
        <p:spPr>
          <a:xfrm>
            <a:off x="4408227" y="550516"/>
            <a:ext cx="189703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/>
              <a:t>1      </a:t>
            </a:r>
            <a:r>
              <a:rPr lang="en-US" altLang="zh-CN" sz="1100" dirty="0" err="1"/>
              <a:t>py</a:t>
            </a:r>
            <a:r>
              <a:rPr lang="en-US" altLang="zh-CN" sz="1100" dirty="0"/>
              <a:t> -42.5                                                         </a:t>
            </a:r>
          </a:p>
          <a:p>
            <a:r>
              <a:rPr lang="en-US" altLang="zh-CN" sz="1100" dirty="0"/>
              <a:t>2      </a:t>
            </a:r>
            <a:r>
              <a:rPr lang="en-US" altLang="zh-CN" sz="1100" dirty="0" err="1"/>
              <a:t>py</a:t>
            </a:r>
            <a:r>
              <a:rPr lang="en-US" altLang="zh-CN" sz="1100" dirty="0"/>
              <a:t> 42.5                                                          </a:t>
            </a:r>
          </a:p>
          <a:p>
            <a:r>
              <a:rPr lang="en-US" altLang="zh-CN" sz="1100" dirty="0"/>
              <a:t>3      </a:t>
            </a:r>
            <a:r>
              <a:rPr lang="en-US" altLang="zh-CN" sz="1100" dirty="0" err="1"/>
              <a:t>px</a:t>
            </a:r>
            <a:r>
              <a:rPr lang="en-US" altLang="zh-CN" sz="1100" dirty="0"/>
              <a:t> 0                                                             </a:t>
            </a:r>
          </a:p>
          <a:p>
            <a:r>
              <a:rPr lang="en-US" altLang="zh-CN" sz="1100" dirty="0"/>
              <a:t>4      </a:t>
            </a:r>
            <a:r>
              <a:rPr lang="en-US" altLang="zh-CN" sz="1100" dirty="0" err="1"/>
              <a:t>px</a:t>
            </a:r>
            <a:r>
              <a:rPr lang="en-US" altLang="zh-CN" sz="1100" dirty="0"/>
              <a:t> -85                                                           </a:t>
            </a:r>
          </a:p>
          <a:p>
            <a:r>
              <a:rPr lang="en-US" altLang="zh-CN" sz="1100" dirty="0"/>
              <a:t>5      </a:t>
            </a:r>
            <a:r>
              <a:rPr lang="en-US" altLang="zh-CN" sz="1100" dirty="0" err="1"/>
              <a:t>pz</a:t>
            </a:r>
            <a:r>
              <a:rPr lang="en-US" altLang="zh-CN" sz="1100" dirty="0"/>
              <a:t> 50                                                            </a:t>
            </a:r>
          </a:p>
          <a:p>
            <a:r>
              <a:rPr lang="en-US" altLang="zh-CN" sz="1100" dirty="0"/>
              <a:t>6      </a:t>
            </a:r>
            <a:r>
              <a:rPr lang="en-US" altLang="zh-CN" sz="1100" dirty="0" err="1"/>
              <a:t>pz</a:t>
            </a:r>
            <a:r>
              <a:rPr lang="en-US" altLang="zh-CN" sz="1100" dirty="0"/>
              <a:t> -50                                                           </a:t>
            </a:r>
          </a:p>
          <a:p>
            <a:r>
              <a:rPr lang="en-US" altLang="zh-CN" sz="1100" dirty="0"/>
              <a:t>10     </a:t>
            </a:r>
            <a:r>
              <a:rPr lang="en-US" altLang="zh-CN" sz="1100" dirty="0" err="1"/>
              <a:t>px</a:t>
            </a:r>
            <a:r>
              <a:rPr lang="en-US" altLang="zh-CN" sz="1100" dirty="0"/>
              <a:t> -10                                                           </a:t>
            </a:r>
          </a:p>
          <a:p>
            <a:r>
              <a:rPr lang="en-US" altLang="zh-CN" sz="1100" dirty="0"/>
              <a:t>11     cx 5.5                                                           </a:t>
            </a:r>
          </a:p>
          <a:p>
            <a:r>
              <a:rPr lang="en-US" altLang="zh-CN" sz="1100" dirty="0"/>
              <a:t>20     </a:t>
            </a:r>
            <a:r>
              <a:rPr lang="en-US" altLang="zh-CN" sz="1100" dirty="0" err="1"/>
              <a:t>px</a:t>
            </a:r>
            <a:r>
              <a:rPr lang="en-US" altLang="zh-CN" sz="1100" dirty="0"/>
              <a:t> 5.5                                                           </a:t>
            </a:r>
          </a:p>
          <a:p>
            <a:r>
              <a:rPr lang="en-US" altLang="zh-CN" sz="1100" dirty="0"/>
              <a:t>21     </a:t>
            </a:r>
            <a:r>
              <a:rPr lang="en-US" altLang="zh-CN" sz="1100" dirty="0" err="1"/>
              <a:t>py</a:t>
            </a:r>
            <a:r>
              <a:rPr lang="en-US" altLang="zh-CN" sz="1100" dirty="0"/>
              <a:t> -30                                                           </a:t>
            </a:r>
          </a:p>
          <a:p>
            <a:r>
              <a:rPr lang="en-US" altLang="zh-CN" sz="1100" dirty="0"/>
              <a:t>22     </a:t>
            </a:r>
            <a:r>
              <a:rPr lang="en-US" altLang="zh-CN" sz="1100" dirty="0" err="1"/>
              <a:t>py</a:t>
            </a:r>
            <a:r>
              <a:rPr lang="en-US" altLang="zh-CN" sz="1100" dirty="0"/>
              <a:t> 30                                                            </a:t>
            </a:r>
          </a:p>
          <a:p>
            <a:r>
              <a:rPr lang="en-US" altLang="zh-CN" sz="1100" dirty="0"/>
              <a:t>23     </a:t>
            </a:r>
            <a:r>
              <a:rPr lang="en-US" altLang="zh-CN" sz="1100" dirty="0" err="1"/>
              <a:t>pz</a:t>
            </a:r>
            <a:r>
              <a:rPr lang="en-US" altLang="zh-CN" sz="1100" dirty="0"/>
              <a:t> 30                                                            </a:t>
            </a:r>
          </a:p>
          <a:p>
            <a:r>
              <a:rPr lang="en-US" altLang="zh-CN" sz="1100" dirty="0"/>
              <a:t>24     </a:t>
            </a:r>
            <a:r>
              <a:rPr lang="en-US" altLang="zh-CN" sz="1100" dirty="0" err="1"/>
              <a:t>pz</a:t>
            </a:r>
            <a:r>
              <a:rPr lang="en-US" altLang="zh-CN" sz="1100" dirty="0"/>
              <a:t> -30                                                           </a:t>
            </a:r>
          </a:p>
          <a:p>
            <a:r>
              <a:rPr lang="en-US" altLang="zh-CN" sz="1100" dirty="0"/>
              <a:t>30     </a:t>
            </a:r>
            <a:r>
              <a:rPr lang="en-US" altLang="zh-CN" sz="1100" dirty="0" err="1"/>
              <a:t>px</a:t>
            </a:r>
            <a:r>
              <a:rPr lang="en-US" altLang="zh-CN" sz="1100" dirty="0"/>
              <a:t> 74                                                            </a:t>
            </a:r>
          </a:p>
          <a:p>
            <a:r>
              <a:rPr lang="en-US" altLang="zh-CN" sz="1100" dirty="0"/>
              <a:t>31     </a:t>
            </a:r>
            <a:r>
              <a:rPr lang="en-US" altLang="zh-CN" sz="1100" dirty="0" err="1"/>
              <a:t>py</a:t>
            </a:r>
            <a:r>
              <a:rPr lang="en-US" altLang="zh-CN" sz="1100" dirty="0"/>
              <a:t> 2.5                                                           </a:t>
            </a:r>
          </a:p>
          <a:p>
            <a:r>
              <a:rPr lang="en-US" altLang="zh-CN" sz="1100" dirty="0"/>
              <a:t>32     </a:t>
            </a:r>
            <a:r>
              <a:rPr lang="en-US" altLang="zh-CN" sz="1100" dirty="0" err="1"/>
              <a:t>py</a:t>
            </a:r>
            <a:r>
              <a:rPr lang="en-US" altLang="zh-CN" sz="1100" dirty="0"/>
              <a:t> -2.5</a:t>
            </a:r>
          </a:p>
          <a:p>
            <a:r>
              <a:rPr lang="en-US" altLang="zh-CN" sz="1100" dirty="0"/>
              <a:t>40     </a:t>
            </a:r>
            <a:r>
              <a:rPr lang="en-US" altLang="zh-CN" sz="1100" dirty="0" err="1"/>
              <a:t>px</a:t>
            </a:r>
            <a:r>
              <a:rPr lang="en-US" altLang="zh-CN" sz="1100" dirty="0"/>
              <a:t> 75</a:t>
            </a:r>
          </a:p>
          <a:p>
            <a:r>
              <a:rPr lang="en-US" altLang="zh-CN" sz="1100" dirty="0"/>
              <a:t>41     </a:t>
            </a:r>
            <a:r>
              <a:rPr lang="en-US" altLang="zh-CN" sz="1100" dirty="0" err="1"/>
              <a:t>px</a:t>
            </a:r>
            <a:r>
              <a:rPr lang="en-US" altLang="zh-CN" sz="1100" dirty="0"/>
              <a:t> 95   </a:t>
            </a:r>
          </a:p>
          <a:p>
            <a:r>
              <a:rPr lang="en-US" altLang="zh-CN" sz="1100" dirty="0"/>
              <a:t>42     </a:t>
            </a:r>
            <a:r>
              <a:rPr lang="en-US" altLang="zh-CN" sz="1100" dirty="0" err="1"/>
              <a:t>px</a:t>
            </a:r>
            <a:r>
              <a:rPr lang="en-US" altLang="zh-CN" sz="1100" dirty="0"/>
              <a:t> 97</a:t>
            </a:r>
          </a:p>
          <a:p>
            <a:r>
              <a:rPr lang="en-US" altLang="zh-CN" sz="1100" dirty="0"/>
              <a:t>43     cx 5.08</a:t>
            </a:r>
          </a:p>
          <a:p>
            <a:r>
              <a:rPr lang="en-US" altLang="zh-CN" sz="1100" dirty="0"/>
              <a:t>44     </a:t>
            </a:r>
            <a:r>
              <a:rPr lang="en-US" altLang="zh-CN" sz="1100" dirty="0" err="1"/>
              <a:t>px</a:t>
            </a:r>
            <a:r>
              <a:rPr lang="en-US" altLang="zh-CN" sz="1100" dirty="0"/>
              <a:t> 107.16                                                </a:t>
            </a:r>
          </a:p>
          <a:p>
            <a:r>
              <a:rPr lang="en-US" altLang="zh-CN" sz="1100" dirty="0"/>
              <a:t>51     </a:t>
            </a:r>
            <a:r>
              <a:rPr lang="en-US" altLang="zh-CN" sz="1100" dirty="0" err="1"/>
              <a:t>pz</a:t>
            </a:r>
            <a:r>
              <a:rPr lang="en-US" altLang="zh-CN" sz="1100" dirty="0"/>
              <a:t> 0</a:t>
            </a:r>
          </a:p>
          <a:p>
            <a:r>
              <a:rPr lang="en-US" altLang="zh-CN" sz="1100" dirty="0"/>
              <a:t>52     </a:t>
            </a:r>
            <a:r>
              <a:rPr lang="en-US" altLang="zh-CN" sz="1100" dirty="0" err="1"/>
              <a:t>pz</a:t>
            </a:r>
            <a:r>
              <a:rPr lang="en-US" altLang="zh-CN" sz="1100" dirty="0"/>
              <a:t> 5</a:t>
            </a:r>
          </a:p>
          <a:p>
            <a:r>
              <a:rPr lang="en-US" altLang="zh-CN" sz="1100" dirty="0"/>
              <a:t>53     </a:t>
            </a:r>
            <a:r>
              <a:rPr lang="en-US" altLang="zh-CN" sz="1100" dirty="0" err="1"/>
              <a:t>py</a:t>
            </a:r>
            <a:r>
              <a:rPr lang="en-US" altLang="zh-CN" sz="1100" dirty="0"/>
              <a:t> -2.5</a:t>
            </a:r>
          </a:p>
          <a:p>
            <a:r>
              <a:rPr lang="en-US" altLang="zh-CN" sz="1100" dirty="0"/>
              <a:t>54     </a:t>
            </a:r>
            <a:r>
              <a:rPr lang="en-US" altLang="zh-CN" sz="1100" dirty="0" err="1"/>
              <a:t>py</a:t>
            </a:r>
            <a:r>
              <a:rPr lang="en-US" altLang="zh-CN" sz="1100" dirty="0"/>
              <a:t> 2.5 </a:t>
            </a:r>
          </a:p>
          <a:p>
            <a:r>
              <a:rPr lang="en-US" altLang="zh-CN" sz="1100" dirty="0"/>
              <a:t>55     </a:t>
            </a:r>
            <a:r>
              <a:rPr lang="en-US" altLang="zh-CN" sz="1100" dirty="0" err="1"/>
              <a:t>pz</a:t>
            </a:r>
            <a:r>
              <a:rPr lang="en-US" altLang="zh-CN" sz="1100" dirty="0"/>
              <a:t> 10  </a:t>
            </a:r>
          </a:p>
          <a:p>
            <a:r>
              <a:rPr lang="en-US" altLang="zh-CN" sz="1100" dirty="0"/>
              <a:t>56     </a:t>
            </a:r>
            <a:r>
              <a:rPr lang="en-US" altLang="zh-CN" sz="1100" dirty="0" err="1"/>
              <a:t>pz</a:t>
            </a:r>
            <a:r>
              <a:rPr lang="en-US" altLang="zh-CN" sz="1100" dirty="0"/>
              <a:t> -5</a:t>
            </a:r>
          </a:p>
          <a:p>
            <a:r>
              <a:rPr lang="en-US" altLang="zh-CN" sz="1100" dirty="0"/>
              <a:t>57     </a:t>
            </a:r>
            <a:r>
              <a:rPr lang="en-US" altLang="zh-CN" sz="1100" dirty="0" err="1"/>
              <a:t>pz</a:t>
            </a:r>
            <a:r>
              <a:rPr lang="en-US" altLang="zh-CN" sz="1100" dirty="0"/>
              <a:t> -10</a:t>
            </a:r>
          </a:p>
          <a:p>
            <a:r>
              <a:rPr lang="en-US" altLang="zh-CN" sz="1100" dirty="0"/>
              <a:t>60     </a:t>
            </a:r>
            <a:r>
              <a:rPr lang="en-US" altLang="zh-CN" sz="1100" dirty="0" err="1"/>
              <a:t>py</a:t>
            </a:r>
            <a:r>
              <a:rPr lang="en-US" altLang="zh-CN" sz="1100" dirty="0"/>
              <a:t> 7.5 </a:t>
            </a:r>
          </a:p>
          <a:p>
            <a:r>
              <a:rPr lang="en-US" altLang="zh-CN" sz="1100" dirty="0"/>
              <a:t>61     </a:t>
            </a:r>
            <a:r>
              <a:rPr lang="en-US" altLang="zh-CN" sz="1100" dirty="0" err="1"/>
              <a:t>py</a:t>
            </a:r>
            <a:r>
              <a:rPr lang="en-US" altLang="zh-CN" sz="1100" dirty="0"/>
              <a:t> 12.5</a:t>
            </a:r>
          </a:p>
          <a:p>
            <a:r>
              <a:rPr lang="en-US" altLang="zh-CN" sz="1100" dirty="0"/>
              <a:t>62     </a:t>
            </a:r>
            <a:r>
              <a:rPr lang="en-US" altLang="zh-CN" sz="1100" dirty="0" err="1"/>
              <a:t>py</a:t>
            </a:r>
            <a:r>
              <a:rPr lang="en-US" altLang="zh-CN" sz="1100" dirty="0"/>
              <a:t> 17.5</a:t>
            </a:r>
          </a:p>
          <a:p>
            <a:r>
              <a:rPr lang="en-US" altLang="zh-CN" sz="1100" dirty="0"/>
              <a:t>100    so 500 </a:t>
            </a:r>
            <a:endParaRPr lang="zh-CN" altLang="en-US" sz="1100" dirty="0"/>
          </a:p>
        </p:txBody>
      </p:sp>
      <p:sp>
        <p:nvSpPr>
          <p:cNvPr id="5" name="文本框 4"/>
          <p:cNvSpPr txBox="1"/>
          <p:nvPr/>
        </p:nvSpPr>
        <p:spPr>
          <a:xfrm>
            <a:off x="5663825" y="550516"/>
            <a:ext cx="192433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/>
              <a:t>M1      7014       -0.7571                                              </a:t>
            </a:r>
          </a:p>
          <a:p>
            <a:r>
              <a:rPr lang="en-US" altLang="zh-CN" sz="800" dirty="0"/>
              <a:t>        8016       -0.2305                                              </a:t>
            </a:r>
          </a:p>
          <a:p>
            <a:r>
              <a:rPr lang="en-US" altLang="zh-CN" sz="800" dirty="0"/>
              <a:t>        18000      -0.0124         $</a:t>
            </a:r>
            <a:r>
              <a:rPr lang="zh-CN" altLang="en-US" sz="800" dirty="0"/>
              <a:t>空气                                </a:t>
            </a:r>
          </a:p>
          <a:p>
            <a:r>
              <a:rPr lang="en-US" altLang="zh-CN" sz="800" dirty="0"/>
              <a:t>M2      6012       0.3334                                               </a:t>
            </a:r>
          </a:p>
          <a:p>
            <a:r>
              <a:rPr lang="en-US" altLang="zh-CN" sz="800" dirty="0"/>
              <a:t>        1001       0.6666          $</a:t>
            </a:r>
            <a:r>
              <a:rPr lang="zh-CN" altLang="en-US" sz="800" dirty="0"/>
              <a:t>聚乙烯</a:t>
            </a:r>
            <a:r>
              <a:rPr lang="en-US" altLang="zh-CN" sz="800" dirty="0"/>
              <a:t>CH2                           </a:t>
            </a:r>
          </a:p>
          <a:p>
            <a:r>
              <a:rPr lang="en-US" altLang="zh-CN" sz="800" dirty="0"/>
              <a:t>M3      5011       -0.09                                                </a:t>
            </a:r>
          </a:p>
          <a:p>
            <a:r>
              <a:rPr lang="en-US" altLang="zh-CN" sz="800" dirty="0"/>
              <a:t>        6012       -0.7835                                              </a:t>
            </a:r>
          </a:p>
          <a:p>
            <a:r>
              <a:rPr lang="en-US" altLang="zh-CN" sz="800" dirty="0"/>
              <a:t>        1001       -0.1265         $9%</a:t>
            </a:r>
            <a:r>
              <a:rPr lang="zh-CN" altLang="en-US" sz="800" dirty="0"/>
              <a:t>含硼聚乙烯</a:t>
            </a:r>
            <a:r>
              <a:rPr lang="en-US" altLang="zh-CN" sz="800" dirty="0"/>
              <a:t>CH2  </a:t>
            </a:r>
          </a:p>
          <a:p>
            <a:r>
              <a:rPr lang="en-US" altLang="zh-CN" sz="800" dirty="0"/>
              <a:t>M4      14028      -0.09181</a:t>
            </a:r>
          </a:p>
          <a:p>
            <a:r>
              <a:rPr lang="en-US" altLang="zh-CN" sz="800" dirty="0"/>
              <a:t>        13027      -0.02837</a:t>
            </a:r>
          </a:p>
          <a:p>
            <a:r>
              <a:rPr lang="en-US" altLang="zh-CN" sz="800" dirty="0"/>
              <a:t>        26056      -0.02527</a:t>
            </a:r>
          </a:p>
          <a:p>
            <a:r>
              <a:rPr lang="en-US" altLang="zh-CN" sz="800" dirty="0"/>
              <a:t>        20040      -0.43666</a:t>
            </a:r>
          </a:p>
          <a:p>
            <a:r>
              <a:rPr lang="en-US" altLang="zh-CN" sz="800" dirty="0"/>
              <a:t>        12000      -0.020045</a:t>
            </a:r>
          </a:p>
          <a:p>
            <a:r>
              <a:rPr lang="en-US" altLang="zh-CN" sz="800" dirty="0"/>
              <a:t>        16032      -0.00798</a:t>
            </a:r>
          </a:p>
          <a:p>
            <a:r>
              <a:rPr lang="en-US" altLang="zh-CN" sz="800" dirty="0"/>
              <a:t>        19000      -0.002837</a:t>
            </a:r>
          </a:p>
          <a:p>
            <a:r>
              <a:rPr lang="en-US" altLang="zh-CN" sz="800" dirty="0"/>
              <a:t>        11023      -0.001339</a:t>
            </a:r>
          </a:p>
          <a:p>
            <a:r>
              <a:rPr lang="en-US" altLang="zh-CN" sz="800" dirty="0"/>
              <a:t>        1001       -0.005556</a:t>
            </a:r>
          </a:p>
          <a:p>
            <a:r>
              <a:rPr lang="en-US" altLang="zh-CN" sz="800" dirty="0"/>
              <a:t>        8016       -0.380133       $</a:t>
            </a:r>
            <a:r>
              <a:rPr lang="zh-CN" altLang="en-US" sz="800" dirty="0"/>
              <a:t>水泥</a:t>
            </a:r>
            <a:r>
              <a:rPr lang="en-US" altLang="zh-CN" sz="800" dirty="0"/>
              <a:t>0</a:t>
            </a:r>
          </a:p>
          <a:p>
            <a:r>
              <a:rPr lang="en-US" altLang="zh-CN" sz="800" dirty="0"/>
              <a:t>M5      14028      -0.09103</a:t>
            </a:r>
          </a:p>
          <a:p>
            <a:r>
              <a:rPr lang="en-US" altLang="zh-CN" sz="800" dirty="0"/>
              <a:t>        13027      -0.02832</a:t>
            </a:r>
          </a:p>
          <a:p>
            <a:r>
              <a:rPr lang="en-US" altLang="zh-CN" sz="800" dirty="0"/>
              <a:t>        26056      -0.02525</a:t>
            </a:r>
          </a:p>
          <a:p>
            <a:r>
              <a:rPr lang="en-US" altLang="zh-CN" sz="800" dirty="0"/>
              <a:t>        20040      -0.4369</a:t>
            </a:r>
          </a:p>
          <a:p>
            <a:r>
              <a:rPr lang="en-US" altLang="zh-CN" sz="800" dirty="0"/>
              <a:t>        12000      -0.01215</a:t>
            </a:r>
          </a:p>
          <a:p>
            <a:r>
              <a:rPr lang="en-US" altLang="zh-CN" sz="800" dirty="0"/>
              <a:t>        16032      -0.008024</a:t>
            </a:r>
          </a:p>
          <a:p>
            <a:r>
              <a:rPr lang="en-US" altLang="zh-CN" sz="800" dirty="0"/>
              <a:t>        19000      -0.002813</a:t>
            </a:r>
          </a:p>
          <a:p>
            <a:r>
              <a:rPr lang="en-US" altLang="zh-CN" sz="800" dirty="0"/>
              <a:t>        11023      -0.004528</a:t>
            </a:r>
          </a:p>
          <a:p>
            <a:r>
              <a:rPr lang="en-US" altLang="zh-CN" sz="800" dirty="0"/>
              <a:t>        1001       -0.005556</a:t>
            </a:r>
          </a:p>
          <a:p>
            <a:r>
              <a:rPr lang="en-US" altLang="zh-CN" sz="800" dirty="0"/>
              <a:t>        8016       -0.380429      </a:t>
            </a:r>
          </a:p>
          <a:p>
            <a:r>
              <a:rPr lang="en-US" altLang="zh-CN" sz="800" dirty="0"/>
              <a:t>        17035      -0.005          $</a:t>
            </a:r>
            <a:r>
              <a:rPr lang="zh-CN" altLang="en-US" sz="800" dirty="0"/>
              <a:t>水泥 </a:t>
            </a:r>
            <a:r>
              <a:rPr lang="en-US" altLang="zh-CN" sz="800" dirty="0"/>
              <a:t>0.5</a:t>
            </a:r>
          </a:p>
          <a:p>
            <a:r>
              <a:rPr lang="en-US" altLang="zh-CN" sz="800" dirty="0" smtClean="0"/>
              <a:t>M6      </a:t>
            </a:r>
            <a:r>
              <a:rPr lang="en-US" altLang="zh-CN" sz="800" dirty="0"/>
              <a:t>14028      -0.08863</a:t>
            </a:r>
          </a:p>
          <a:p>
            <a:r>
              <a:rPr lang="en-US" altLang="zh-CN" sz="800" dirty="0"/>
              <a:t>        13027      -0.02757</a:t>
            </a:r>
          </a:p>
          <a:p>
            <a:r>
              <a:rPr lang="en-US" altLang="zh-CN" sz="800" dirty="0"/>
              <a:t>        26056      -0.02458</a:t>
            </a:r>
          </a:p>
          <a:p>
            <a:r>
              <a:rPr lang="en-US" altLang="zh-CN" sz="800" dirty="0"/>
              <a:t>        20040      -0.4254</a:t>
            </a:r>
          </a:p>
          <a:p>
            <a:r>
              <a:rPr lang="en-US" altLang="zh-CN" sz="800" dirty="0"/>
              <a:t>        12000      -0.01183</a:t>
            </a:r>
          </a:p>
          <a:p>
            <a:r>
              <a:rPr lang="en-US" altLang="zh-CN" sz="800" dirty="0"/>
              <a:t>        16032      -0.007831</a:t>
            </a:r>
          </a:p>
          <a:p>
            <a:r>
              <a:rPr lang="en-US" altLang="zh-CN" sz="800" dirty="0"/>
              <a:t>        19000      -0.002739</a:t>
            </a:r>
          </a:p>
          <a:p>
            <a:r>
              <a:rPr lang="en-US" altLang="zh-CN" sz="800" dirty="0"/>
              <a:t>        11023      -0.01429</a:t>
            </a:r>
          </a:p>
          <a:p>
            <a:r>
              <a:rPr lang="en-US" altLang="zh-CN" sz="800" dirty="0"/>
              <a:t>        1001       -0.005556</a:t>
            </a:r>
          </a:p>
          <a:p>
            <a:r>
              <a:rPr lang="en-US" altLang="zh-CN" sz="800" dirty="0"/>
              <a:t>        8016       -0.371572      </a:t>
            </a:r>
          </a:p>
          <a:p>
            <a:r>
              <a:rPr lang="en-US" altLang="zh-CN" sz="800" dirty="0"/>
              <a:t>        17035      -0.02          $</a:t>
            </a:r>
            <a:r>
              <a:rPr lang="zh-CN" altLang="en-US" sz="800" dirty="0"/>
              <a:t>水泥 </a:t>
            </a:r>
            <a:r>
              <a:rPr lang="en-US" altLang="zh-CN" sz="800" dirty="0"/>
              <a:t>2</a:t>
            </a:r>
          </a:p>
          <a:p>
            <a:r>
              <a:rPr lang="en-US" altLang="zh-CN" sz="800" dirty="0"/>
              <a:t>M7      83209      0.2105</a:t>
            </a:r>
          </a:p>
          <a:p>
            <a:r>
              <a:rPr lang="en-US" altLang="zh-CN" sz="800" dirty="0"/>
              <a:t>        32000      0.1579</a:t>
            </a:r>
          </a:p>
          <a:p>
            <a:r>
              <a:rPr lang="en-US" altLang="zh-CN" sz="800" dirty="0"/>
              <a:t>        8016       0.6316          $Bi4Ge3O12 </a:t>
            </a:r>
            <a:endParaRPr lang="zh-CN" altLang="en-US" sz="800" dirty="0"/>
          </a:p>
        </p:txBody>
      </p:sp>
      <p:sp>
        <p:nvSpPr>
          <p:cNvPr id="6" name="文本框 5"/>
          <p:cNvSpPr txBox="1"/>
          <p:nvPr/>
        </p:nvSpPr>
        <p:spPr>
          <a:xfrm>
            <a:off x="7792871" y="550516"/>
            <a:ext cx="42899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1100" dirty="0"/>
              <a:t>mode n p</a:t>
            </a:r>
          </a:p>
          <a:p>
            <a:r>
              <a:rPr lang="fr-FR" altLang="zh-CN" sz="1100" dirty="0"/>
              <a:t>ssw 42(7) -43(7) -44(7) pty=p</a:t>
            </a:r>
          </a:p>
          <a:p>
            <a:r>
              <a:rPr lang="fr-FR" altLang="zh-CN" sz="1100" dirty="0"/>
              <a:t>sdef pos=-1 0 0 erg=d2 par=1                                                                             </a:t>
            </a:r>
          </a:p>
          <a:p>
            <a:r>
              <a:rPr lang="fr-FR" altLang="zh-CN" sz="1100" dirty="0"/>
              <a:t>si2 h 0.5 1 1.5 2 2.5 3 3.5 4 4.5 5 5.5 6 6.5 7 7.5 8 8.5 9 9.5 10 10.5 </a:t>
            </a:r>
          </a:p>
          <a:p>
            <a:r>
              <a:rPr lang="fr-FR" altLang="zh-CN" sz="1100" dirty="0"/>
              <a:t>sp2 d 0 0.0618 0.0506 0.0281 0.0955 0.0787 0.1236 0.0843 0.0899         </a:t>
            </a:r>
          </a:p>
          <a:p>
            <a:r>
              <a:rPr lang="fr-FR" altLang="zh-CN" sz="1100" dirty="0"/>
              <a:t>       0.0562 0.0843 0.0337 0.0225 0.0506 0.0449 0.0393 0.0168 0.0112    </a:t>
            </a:r>
          </a:p>
          <a:p>
            <a:r>
              <a:rPr lang="fr-FR" altLang="zh-CN" sz="1100" dirty="0"/>
              <a:t>       0.0112 0.0112 0.0056                                              </a:t>
            </a:r>
          </a:p>
          <a:p>
            <a:r>
              <a:rPr lang="fr-FR" altLang="zh-CN" sz="1100" dirty="0"/>
              <a:t>nps 500000000</a:t>
            </a:r>
            <a:endParaRPr lang="zh-CN" altLang="en-US" sz="1100" dirty="0"/>
          </a:p>
        </p:txBody>
      </p:sp>
      <p:sp>
        <p:nvSpPr>
          <p:cNvPr id="7" name="文本框 6"/>
          <p:cNvSpPr txBox="1"/>
          <p:nvPr/>
        </p:nvSpPr>
        <p:spPr>
          <a:xfrm>
            <a:off x="8147713" y="2993464"/>
            <a:ext cx="1924334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Si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：源信息分布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" name="肘形连接符 10"/>
          <p:cNvCxnSpPr>
            <a:endCxn id="7" idx="1"/>
          </p:cNvCxnSpPr>
          <p:nvPr/>
        </p:nvCxnSpPr>
        <p:spPr>
          <a:xfrm rot="16200000" flipH="1">
            <a:off x="6956735" y="1987152"/>
            <a:ext cx="2027114" cy="354842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8975677" y="3845864"/>
            <a:ext cx="1924334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Sp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：源信息分布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8" name="肘形连接符 17"/>
          <p:cNvCxnSpPr>
            <a:endCxn id="12" idx="1"/>
          </p:cNvCxnSpPr>
          <p:nvPr/>
        </p:nvCxnSpPr>
        <p:spPr>
          <a:xfrm rot="16200000" flipH="1">
            <a:off x="7169705" y="2224558"/>
            <a:ext cx="2606558" cy="1005385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10385946" y="1997066"/>
            <a:ext cx="1460311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dirty="0"/>
              <a:t>曲面源</a:t>
            </a:r>
          </a:p>
        </p:txBody>
      </p:sp>
      <p:cxnSp>
        <p:nvCxnSpPr>
          <p:cNvPr id="25" name="肘形连接符 24"/>
          <p:cNvCxnSpPr>
            <a:endCxn id="21" idx="0"/>
          </p:cNvCxnSpPr>
          <p:nvPr/>
        </p:nvCxnSpPr>
        <p:spPr>
          <a:xfrm>
            <a:off x="9567081" y="859809"/>
            <a:ext cx="1549021" cy="1137257"/>
          </a:xfrm>
          <a:prstGeom prst="bentConnector2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10429409" y="2505533"/>
            <a:ext cx="1460311" cy="600164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l"/>
            <a:r>
              <a:rPr lang="en-US" altLang="zh-CN" sz="1100" b="0" dirty="0" err="1"/>
              <a:t>ssr</a:t>
            </a:r>
            <a:r>
              <a:rPr lang="en-US" altLang="zh-CN" sz="1100" b="0" dirty="0"/>
              <a:t>                                                                             </a:t>
            </a:r>
          </a:p>
          <a:p>
            <a:pPr algn="l"/>
            <a:r>
              <a:rPr lang="en-US" altLang="zh-CN" sz="1100" b="0" dirty="0"/>
              <a:t>f8:p 7                                                                          </a:t>
            </a:r>
          </a:p>
          <a:p>
            <a:pPr algn="l"/>
            <a:r>
              <a:rPr lang="en-US" altLang="zh-CN" sz="1100" b="0" dirty="0"/>
              <a:t>e8 0 999i 10 </a:t>
            </a:r>
            <a:endParaRPr lang="zh-CN" altLang="en-US" sz="1100" b="0" dirty="0"/>
          </a:p>
        </p:txBody>
      </p:sp>
    </p:spTree>
    <p:extLst>
      <p:ext uri="{BB962C8B-B14F-4D97-AF65-F5344CB8AC3E}">
        <p14:creationId xmlns:p14="http://schemas.microsoft.com/office/powerpoint/2010/main" val="130980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21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006221" y="27296"/>
            <a:ext cx="4026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MCNP</a:t>
            </a:r>
            <a:r>
              <a:rPr lang="zh-CN" altLang="en-US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基本结构和例子</a:t>
            </a:r>
            <a:endParaRPr lang="zh-CN" altLang="en-US" sz="2800" b="1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522" y="1424059"/>
            <a:ext cx="4219575" cy="36004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5655" y="1424059"/>
            <a:ext cx="4268906" cy="3631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88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6221" y="27296"/>
            <a:ext cx="5841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MCNP</a:t>
            </a:r>
            <a:r>
              <a:rPr lang="zh-CN" altLang="en-US" sz="28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编写中遇到的问题及解决方法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466" y="2392977"/>
            <a:ext cx="2495550" cy="21812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466" y="1136737"/>
            <a:ext cx="5657850" cy="9429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572000" y="2825087"/>
            <a:ext cx="1446663" cy="369332"/>
          </a:xfrm>
          <a:prstGeom prst="rect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dirty="0"/>
              <a:t>能量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572000" y="3596186"/>
            <a:ext cx="1446663" cy="369332"/>
          </a:xfrm>
          <a:prstGeom prst="rect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归一化计数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572000" y="4367284"/>
            <a:ext cx="1446663" cy="369332"/>
          </a:xfrm>
          <a:prstGeom prst="rect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zh-CN" altLang="en-US" dirty="0"/>
              <a:t>不准确度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1187355" y="3077994"/>
            <a:ext cx="3384645" cy="1658622"/>
            <a:chOff x="1187355" y="3077994"/>
            <a:chExt cx="3384645" cy="1658622"/>
          </a:xfrm>
        </p:grpSpPr>
        <p:cxnSp>
          <p:nvCxnSpPr>
            <p:cNvPr id="9" name="肘形连接符 8"/>
            <p:cNvCxnSpPr/>
            <p:nvPr/>
          </p:nvCxnSpPr>
          <p:spPr>
            <a:xfrm flipV="1">
              <a:off x="1187355" y="3077994"/>
              <a:ext cx="3384645" cy="1658622"/>
            </a:xfrm>
            <a:prstGeom prst="bentConnector3">
              <a:avLst>
                <a:gd name="adj1" fmla="val 55242"/>
              </a:avLst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1201003" y="4574202"/>
              <a:ext cx="0" cy="16241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组合 39"/>
          <p:cNvGrpSpPr/>
          <p:nvPr/>
        </p:nvGrpSpPr>
        <p:grpSpPr>
          <a:xfrm>
            <a:off x="2019869" y="3780852"/>
            <a:ext cx="2552131" cy="1208672"/>
            <a:chOff x="2019869" y="3780852"/>
            <a:chExt cx="2552131" cy="1208672"/>
          </a:xfrm>
        </p:grpSpPr>
        <p:cxnSp>
          <p:nvCxnSpPr>
            <p:cNvPr id="16" name="肘形连接符 15"/>
            <p:cNvCxnSpPr/>
            <p:nvPr/>
          </p:nvCxnSpPr>
          <p:spPr>
            <a:xfrm flipV="1">
              <a:off x="2019869" y="3780852"/>
              <a:ext cx="2552131" cy="1208672"/>
            </a:xfrm>
            <a:prstGeom prst="bentConnector3">
              <a:avLst>
                <a:gd name="adj1" fmla="val 50000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2019869" y="4574202"/>
              <a:ext cx="0" cy="41532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组合 40"/>
          <p:cNvGrpSpPr/>
          <p:nvPr/>
        </p:nvGrpSpPr>
        <p:grpSpPr>
          <a:xfrm>
            <a:off x="2688609" y="4551950"/>
            <a:ext cx="1883391" cy="702439"/>
            <a:chOff x="2688609" y="4551950"/>
            <a:chExt cx="1883391" cy="702439"/>
          </a:xfrm>
        </p:grpSpPr>
        <p:cxnSp>
          <p:nvCxnSpPr>
            <p:cNvPr id="22" name="直接连接符 21"/>
            <p:cNvCxnSpPr/>
            <p:nvPr/>
          </p:nvCxnSpPr>
          <p:spPr>
            <a:xfrm>
              <a:off x="2688609" y="4579246"/>
              <a:ext cx="0" cy="67514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肘形连接符 23"/>
            <p:cNvCxnSpPr>
              <a:endCxn id="7" idx="1"/>
            </p:cNvCxnSpPr>
            <p:nvPr/>
          </p:nvCxnSpPr>
          <p:spPr>
            <a:xfrm flipV="1">
              <a:off x="2688609" y="4551950"/>
              <a:ext cx="1883391" cy="702438"/>
            </a:xfrm>
            <a:prstGeom prst="bentConnector3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" name="图片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5324" y="2777776"/>
            <a:ext cx="3842119" cy="463954"/>
          </a:xfrm>
          <a:prstGeom prst="rect">
            <a:avLst/>
          </a:prstGeom>
        </p:spPr>
      </p:pic>
      <p:cxnSp>
        <p:nvCxnSpPr>
          <p:cNvPr id="27" name="直接箭头连接符 26"/>
          <p:cNvCxnSpPr>
            <a:stCxn id="5" idx="3"/>
            <a:endCxn id="25" idx="1"/>
          </p:cNvCxnSpPr>
          <p:nvPr/>
        </p:nvCxnSpPr>
        <p:spPr>
          <a:xfrm>
            <a:off x="6018663" y="3009753"/>
            <a:ext cx="144666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7465324" y="3596186"/>
            <a:ext cx="3700463" cy="369332"/>
          </a:xfrm>
          <a:prstGeom prst="rect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b="1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dirty="0"/>
              <a:t>一个粒子与样品发生作用的概率</a:t>
            </a:r>
          </a:p>
        </p:txBody>
      </p:sp>
      <p:cxnSp>
        <p:nvCxnSpPr>
          <p:cNvPr id="32" name="直接箭头连接符 31"/>
          <p:cNvCxnSpPr>
            <a:endCxn id="31" idx="1"/>
          </p:cNvCxnSpPr>
          <p:nvPr/>
        </p:nvCxnSpPr>
        <p:spPr>
          <a:xfrm>
            <a:off x="6018663" y="3780852"/>
            <a:ext cx="144666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>
            <a:off x="6018662" y="4551950"/>
            <a:ext cx="144666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图片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5323" y="4407969"/>
            <a:ext cx="2306474" cy="332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64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06221" y="27296"/>
            <a:ext cx="5841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MCNP</a:t>
            </a:r>
            <a:r>
              <a:rPr lang="zh-CN" altLang="en-US" sz="28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编写中遇到的问题及解决方法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185" y="1348782"/>
            <a:ext cx="5276850" cy="16383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6998" y="2167932"/>
            <a:ext cx="4468565" cy="41177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72955" y="743759"/>
            <a:ext cx="1501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6998" y="1685817"/>
            <a:ext cx="5629275" cy="2762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72955" y="3130440"/>
            <a:ext cx="1501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242" y="3499772"/>
            <a:ext cx="5314735" cy="242075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6"/>
          <a:srcRect r="16235"/>
          <a:stretch/>
        </p:blipFill>
        <p:spPr>
          <a:xfrm>
            <a:off x="5668979" y="3933933"/>
            <a:ext cx="3802568" cy="104231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71547" y="3255327"/>
            <a:ext cx="2433851" cy="2422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19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1221</Words>
  <Application>Microsoft Office PowerPoint</Application>
  <PresentationFormat>宽屏</PresentationFormat>
  <Paragraphs>200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8" baseType="lpstr">
      <vt:lpstr>Microsoft JhengHei</vt:lpstr>
      <vt:lpstr>方正姚体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程璨</dc:creator>
  <cp:lastModifiedBy>程璨</cp:lastModifiedBy>
  <cp:revision>42</cp:revision>
  <dcterms:created xsi:type="dcterms:W3CDTF">2014-09-12T01:26:55Z</dcterms:created>
  <dcterms:modified xsi:type="dcterms:W3CDTF">2015-10-21T03:23:43Z</dcterms:modified>
</cp:coreProperties>
</file>